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embeddedFontLst>
    <p:embeddedFont>
      <p:font typeface="Bebas Neue"/>
      <p:regular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XNCqNqfjJrvf5Rn+M0qtXvthL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font" Target="fonts/Bebas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4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4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"/>
          <p:cNvSpPr txBox="1"/>
          <p:nvPr/>
        </p:nvSpPr>
        <p:spPr>
          <a:xfrm>
            <a:off x="423075" y="1627375"/>
            <a:ext cx="56796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rgbClr val="595959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lang="en-US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lang="en-US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</a:t>
            </a:r>
            <a:r>
              <a:rPr lang="en-US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ir pavojai</a:t>
            </a:r>
            <a:endParaRPr/>
          </a:p>
        </p:txBody>
      </p:sp>
      <p:sp>
        <p:nvSpPr>
          <p:cNvPr id="83" name="Google Shape;83;p1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p1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p1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p1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p1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p1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p1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p1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1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p1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107" name="Google Shape;107;p1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p1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p1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p1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p1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p1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p1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p1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p1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p1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p1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p1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p1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p1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p1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p1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p1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p1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p1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p1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p1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p1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p1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p1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p1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p1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p1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p1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p1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INdeksas</a:t>
            </a:r>
            <a:endParaRPr/>
          </a:p>
        </p:txBody>
      </p:sp>
      <p:sp>
        <p:nvSpPr>
          <p:cNvPr id="176" name="Google Shape;176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alibri"/>
              <a:buAutoNum type="arabicParenR"/>
            </a:pPr>
            <a:r>
              <a:rPr b="0" lang="en-US" sz="2000">
                <a:solidFill>
                  <a:srgbClr val="262626"/>
                </a:solidFill>
              </a:rPr>
              <a:t>1 puslapis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2000"/>
              <a:buFont typeface="Calibri"/>
              <a:buAutoNum type="arabicParenR"/>
            </a:pPr>
            <a:r>
              <a:rPr b="0" lang="en-US" sz="2000">
                <a:solidFill>
                  <a:srgbClr val="262626"/>
                </a:solidFill>
              </a:rPr>
              <a:t>2 puslapis</a:t>
            </a:r>
            <a:endParaRPr/>
          </a:p>
        </p:txBody>
      </p:sp>
      <p:sp>
        <p:nvSpPr>
          <p:cNvPr id="177" name="Google Shape;177;p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83" name="Google Shape;183;p3"/>
          <p:cNvSpPr txBox="1"/>
          <p:nvPr/>
        </p:nvSpPr>
        <p:spPr>
          <a:xfrm>
            <a:off x="2413057" y="1481700"/>
            <a:ext cx="73659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2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sz="3000"/>
          </a:p>
        </p:txBody>
      </p:sp>
      <p:sp>
        <p:nvSpPr>
          <p:cNvPr id="184" name="Google Shape;184;p3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3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3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3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