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12192000"/>
  <p:notesSz cx="6858000" cy="9144000"/>
  <p:embeddedFontLst>
    <p:embeddedFont>
      <p:font typeface="Bebas Neue"/>
      <p:regular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3" roundtripDataSignature="AMtx7miN3OaxDoxAQm47azE3m+UBLecWN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customschemas.google.com/relationships/presentationmetadata" Target="metadata"/><Relationship Id="rId12" Type="http://schemas.openxmlformats.org/officeDocument/2006/relationships/font" Target="fonts/BebasNeue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unsplash.com/@artem_kniaz?utm_source=unsplash&amp;utm_medium=referral&amp;utm_content=creditCopyText" TargetMode="External"/><Relationship Id="rId3" Type="http://schemas.openxmlformats.org/officeDocument/2006/relationships/hyperlink" Target="https://unsplash.com/@artem_kniaz?utm_source=unsplash&amp;utm_medium=referral&amp;utm_content=creditCopyText" TargetMode="External"/><Relationship Id="rId4" Type="http://schemas.openxmlformats.org/officeDocument/2006/relationships/hyperlink" Target="https://unsplash.com/s/photos/children?utm_source=unsplash&amp;utm_medium=referral&amp;utm_content=creditCopyText" TargetMode="External"/><Relationship Id="rId5" Type="http://schemas.openxmlformats.org/officeDocument/2006/relationships/hyperlink" Target="https://unsplash.com/s/photos/children?utm_source=unsplash&amp;utm_medium=referral&amp;utm_content=creditCopyText" TargetMode="Externa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unsplash.com/@jplenio?utm_source=unsplash&amp;utm_medium=referral&amp;utm_content=creditCopyText" TargetMode="External"/><Relationship Id="rId3" Type="http://schemas.openxmlformats.org/officeDocument/2006/relationships/hyperlink" Target="https://unsplash.com/@jplenio?utm_source=unsplash&amp;utm_medium=referral&amp;utm_content=creditCopyText" TargetMode="External"/><Relationship Id="rId4" Type="http://schemas.openxmlformats.org/officeDocument/2006/relationships/hyperlink" Target="https://unsplash.com/s/photos/lightbulb?utm_source=unsplash&amp;utm_medium=referral&amp;utm_content=creditCopyText" TargetMode="External"/><Relationship Id="rId5" Type="http://schemas.openxmlformats.org/officeDocument/2006/relationships/hyperlink" Target="https://unsplash.com/s/photos/lightbulb?utm_source=unsplash&amp;utm_medium=referral&amp;utm_content=creditCopyText" TargetMode="Externa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9b62d727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" name="Google Shape;78;g109b62d727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9" name="Google Shape;79;g109b62d727a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d7f161f6e1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3" name="Google Shape;173;gd7f161f6e1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100">
                <a:latin typeface="Arial"/>
                <a:ea typeface="Arial"/>
                <a:cs typeface="Arial"/>
                <a:sym typeface="Arial"/>
              </a:rPr>
              <a:t>Photo by</a:t>
            </a:r>
            <a:r>
              <a:rPr lang="en-GB" sz="1100">
                <a:solidFill>
                  <a:schemeClr val="hlink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2"/>
              </a:rPr>
              <a:t> </a:t>
            </a:r>
            <a:r>
              <a:rPr lang="en-GB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Artem Kniaz</a:t>
            </a:r>
            <a:r>
              <a:rPr lang="en-GB" sz="1100">
                <a:latin typeface="Arial"/>
                <a:ea typeface="Arial"/>
                <a:cs typeface="Arial"/>
                <a:sym typeface="Arial"/>
              </a:rPr>
              <a:t> on</a:t>
            </a:r>
            <a:r>
              <a:rPr lang="en-GB" sz="1100">
                <a:solidFill>
                  <a:schemeClr val="hlink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4"/>
              </a:rPr>
              <a:t> </a:t>
            </a:r>
            <a:r>
              <a:rPr lang="en-GB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Unsplash</a:t>
            </a:r>
            <a:endParaRPr/>
          </a:p>
        </p:txBody>
      </p:sp>
      <p:sp>
        <p:nvSpPr>
          <p:cNvPr id="180" name="Google Shape;180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dc9335c254_0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gdc9335c254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100">
                <a:latin typeface="Arial"/>
                <a:ea typeface="Arial"/>
                <a:cs typeface="Arial"/>
                <a:sym typeface="Arial"/>
              </a:rPr>
              <a:t>Photo by</a:t>
            </a:r>
            <a:r>
              <a:rPr lang="en-GB" sz="1100">
                <a:solidFill>
                  <a:schemeClr val="hlink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2"/>
              </a:rPr>
              <a:t> </a:t>
            </a:r>
            <a:r>
              <a:rPr lang="en-GB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Johannes Plenio</a:t>
            </a:r>
            <a:r>
              <a:rPr lang="en-GB" sz="1100">
                <a:latin typeface="Arial"/>
                <a:ea typeface="Arial"/>
                <a:cs typeface="Arial"/>
                <a:sym typeface="Arial"/>
              </a:rPr>
              <a:t> on</a:t>
            </a:r>
            <a:r>
              <a:rPr lang="en-GB" sz="1100">
                <a:solidFill>
                  <a:schemeClr val="hlink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4"/>
              </a:rPr>
              <a:t> </a:t>
            </a:r>
            <a:r>
              <a:rPr lang="en-GB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Unsplash</a:t>
            </a:r>
            <a:endParaRPr/>
          </a:p>
        </p:txBody>
      </p:sp>
      <p:sp>
        <p:nvSpPr>
          <p:cNvPr id="189" name="Google Shape;189;gdc9335c254_0_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dc9335c254_0_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gdc9335c254_0_4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7" name="Google Shape;197;gdc9335c254_0_4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d7f161f6e1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3" name="Google Shape;203;gd7f161f6e1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4" name="Google Shape;204;gd7f161f6e1_1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09b62d727a_0_16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2" name="Google Shape;212;g109b62d727a_0_1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0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ebas Neue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0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i="0" sz="2400"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2" name="Google Shape;22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0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1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2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3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ebas Neue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3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8" name="Google Shape;38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3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4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4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4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5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5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1" name="Google Shape;51;p15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15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3" name="Google Shape;53;p15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6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bas Neue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7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Bebas Neue"/>
                <a:ea typeface="Bebas Neue"/>
                <a:cs typeface="Bebas Neue"/>
                <a:sym typeface="Bebas Neue"/>
              </a:defRPr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Bebas Neue"/>
                <a:ea typeface="Bebas Neue"/>
                <a:cs typeface="Bebas Neue"/>
                <a:sym typeface="Bebas Neue"/>
              </a:defRPr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Bebas Neue"/>
                <a:ea typeface="Bebas Neue"/>
                <a:cs typeface="Bebas Neue"/>
                <a:sym typeface="Bebas Neue"/>
              </a:defRPr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5" name="Google Shape;65;p17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6" name="Google Shape;66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bas Neue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8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18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3" name="Google Shape;73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8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7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Bebas Neue"/>
              <a:buNone/>
              <a:defRPr b="1" i="0" sz="11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9845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9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" name="Google Shape;15;p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9829922" y="82007"/>
            <a:ext cx="1608938" cy="459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67756"/>
            <a:ext cx="459799" cy="4597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" name="Google Shape;17;p9"/>
          <p:cNvCxnSpPr/>
          <p:nvPr/>
        </p:nvCxnSpPr>
        <p:spPr>
          <a:xfrm>
            <a:off x="838200" y="6173597"/>
            <a:ext cx="10515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" name="Google Shape;18;p9"/>
          <p:cNvCxnSpPr/>
          <p:nvPr/>
        </p:nvCxnSpPr>
        <p:spPr>
          <a:xfrm>
            <a:off x="838200" y="593412"/>
            <a:ext cx="10515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09b62d727a_0_0"/>
          <p:cNvSpPr txBox="1"/>
          <p:nvPr>
            <p:ph idx="11" type="ftr"/>
          </p:nvPr>
        </p:nvSpPr>
        <p:spPr>
          <a:xfrm>
            <a:off x="838200" y="6356350"/>
            <a:ext cx="1051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/>
          </a:p>
        </p:txBody>
      </p:sp>
      <p:sp>
        <p:nvSpPr>
          <p:cNvPr id="82" name="Google Shape;82;g109b62d727a_0_0"/>
          <p:cNvSpPr txBox="1"/>
          <p:nvPr/>
        </p:nvSpPr>
        <p:spPr>
          <a:xfrm>
            <a:off x="423076" y="1627375"/>
            <a:ext cx="50955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GB" sz="54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rPr>
              <a:t>Socialiniai tinklai:</a:t>
            </a:r>
            <a:r>
              <a:rPr lang="en-GB" sz="5400">
                <a:solidFill>
                  <a:srgbClr val="00B0F0"/>
                </a:solidFill>
                <a:latin typeface="Bebas Neue"/>
                <a:ea typeface="Bebas Neue"/>
                <a:cs typeface="Bebas Neue"/>
                <a:sym typeface="Bebas Neue"/>
              </a:rPr>
              <a:t> </a:t>
            </a:r>
            <a:r>
              <a:rPr lang="en-GB" sz="5400">
                <a:solidFill>
                  <a:schemeClr val="accent2"/>
                </a:solidFill>
                <a:latin typeface="Bebas Neue"/>
                <a:ea typeface="Bebas Neue"/>
                <a:cs typeface="Bebas Neue"/>
                <a:sym typeface="Bebas Neue"/>
              </a:rPr>
              <a:t>nauda </a:t>
            </a:r>
            <a:r>
              <a:rPr lang="en-GB" sz="54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rPr>
              <a:t>ir</a:t>
            </a:r>
            <a:r>
              <a:rPr lang="en-GB" sz="5400">
                <a:solidFill>
                  <a:srgbClr val="00B0F0"/>
                </a:solidFill>
                <a:latin typeface="Bebas Neue"/>
                <a:ea typeface="Bebas Neue"/>
                <a:cs typeface="Bebas Neue"/>
                <a:sym typeface="Bebas Neue"/>
              </a:rPr>
              <a:t> pavojai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g109b62d727a_0_0"/>
          <p:cNvSpPr/>
          <p:nvPr/>
        </p:nvSpPr>
        <p:spPr>
          <a:xfrm>
            <a:off x="5861927" y="683063"/>
            <a:ext cx="5491873" cy="5491873"/>
          </a:xfrm>
          <a:custGeom>
            <a:rect b="b" l="l" r="r" t="t"/>
            <a:pathLst>
              <a:path extrusionOk="0" h="5491873" w="5491873">
                <a:moveTo>
                  <a:pt x="0" y="0"/>
                </a:moveTo>
                <a:lnTo>
                  <a:pt x="5491873" y="0"/>
                </a:lnTo>
                <a:lnTo>
                  <a:pt x="5491873" y="5491873"/>
                </a:lnTo>
                <a:lnTo>
                  <a:pt x="0" y="54918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g109b62d727a_0_0"/>
          <p:cNvSpPr/>
          <p:nvPr/>
        </p:nvSpPr>
        <p:spPr>
          <a:xfrm>
            <a:off x="6546484" y="1356586"/>
            <a:ext cx="4122742" cy="4099744"/>
          </a:xfrm>
          <a:custGeom>
            <a:rect b="b" l="l" r="r" t="t"/>
            <a:pathLst>
              <a:path extrusionOk="0" h="4099744" w="4122742">
                <a:moveTo>
                  <a:pt x="4062109" y="1751131"/>
                </a:moveTo>
                <a:cubicBezTo>
                  <a:pt x="3950362" y="1019705"/>
                  <a:pt x="3492212" y="121095"/>
                  <a:pt x="2587074" y="27053"/>
                </a:cubicBezTo>
                <a:cubicBezTo>
                  <a:pt x="2587074" y="27053"/>
                  <a:pt x="1899850" y="-56539"/>
                  <a:pt x="1222396" y="70159"/>
                </a:cubicBezTo>
                <a:cubicBezTo>
                  <a:pt x="820334" y="145342"/>
                  <a:pt x="467774" y="369177"/>
                  <a:pt x="244694" y="690859"/>
                </a:cubicBezTo>
                <a:cubicBezTo>
                  <a:pt x="21615" y="1012555"/>
                  <a:pt x="-52903" y="1404802"/>
                  <a:pt x="37528" y="1778782"/>
                </a:cubicBezTo>
                <a:cubicBezTo>
                  <a:pt x="96266" y="2021683"/>
                  <a:pt x="135952" y="2273066"/>
                  <a:pt x="125057" y="2522657"/>
                </a:cubicBezTo>
                <a:cubicBezTo>
                  <a:pt x="106095" y="2957048"/>
                  <a:pt x="117004" y="3362514"/>
                  <a:pt x="538576" y="3621580"/>
                </a:cubicBezTo>
                <a:cubicBezTo>
                  <a:pt x="914984" y="3852890"/>
                  <a:pt x="1388706" y="4056903"/>
                  <a:pt x="1840639" y="4092623"/>
                </a:cubicBezTo>
                <a:cubicBezTo>
                  <a:pt x="2147769" y="4116899"/>
                  <a:pt x="2492203" y="4077613"/>
                  <a:pt x="2788216" y="3997647"/>
                </a:cubicBezTo>
                <a:cubicBezTo>
                  <a:pt x="4296779" y="3590138"/>
                  <a:pt x="4173856" y="2482557"/>
                  <a:pt x="4062109" y="1751131"/>
                </a:cubicBezTo>
                <a:close/>
              </a:path>
            </a:pathLst>
          </a:custGeom>
          <a:solidFill>
            <a:srgbClr val="F4F7F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5" name="Google Shape;85;g109b62d727a_0_0"/>
          <p:cNvGrpSpPr/>
          <p:nvPr/>
        </p:nvGrpSpPr>
        <p:grpSpPr>
          <a:xfrm>
            <a:off x="6582561" y="2950318"/>
            <a:ext cx="4055074" cy="2338171"/>
            <a:chOff x="6582561" y="2950318"/>
            <a:chExt cx="4055074" cy="2338171"/>
          </a:xfrm>
        </p:grpSpPr>
        <p:sp>
          <p:nvSpPr>
            <p:cNvPr id="86" name="Google Shape;86;g109b62d727a_0_0"/>
            <p:cNvSpPr/>
            <p:nvPr/>
          </p:nvSpPr>
          <p:spPr>
            <a:xfrm>
              <a:off x="6678380" y="4930397"/>
              <a:ext cx="3959255" cy="358092"/>
            </a:xfrm>
            <a:custGeom>
              <a:rect b="b" l="l" r="r" t="t"/>
              <a:pathLst>
                <a:path extrusionOk="0" h="358092" w="3959255">
                  <a:moveTo>
                    <a:pt x="3959256" y="34224"/>
                  </a:moveTo>
                  <a:lnTo>
                    <a:pt x="0" y="0"/>
                  </a:lnTo>
                  <a:lnTo>
                    <a:pt x="0" y="101266"/>
                  </a:lnTo>
                  <a:cubicBezTo>
                    <a:pt x="0" y="128756"/>
                    <a:pt x="17275" y="152115"/>
                    <a:pt x="40664" y="156289"/>
                  </a:cubicBezTo>
                  <a:lnTo>
                    <a:pt x="1160221" y="355684"/>
                  </a:lnTo>
                  <a:cubicBezTo>
                    <a:pt x="1173514" y="358052"/>
                    <a:pt x="1186985" y="358674"/>
                    <a:pt x="1200381" y="357549"/>
                  </a:cubicBezTo>
                  <a:lnTo>
                    <a:pt x="3916224" y="130206"/>
                  </a:lnTo>
                  <a:cubicBezTo>
                    <a:pt x="3940471" y="128178"/>
                    <a:pt x="3959256" y="104730"/>
                    <a:pt x="3959256" y="76501"/>
                  </a:cubicBezTo>
                  <a:lnTo>
                    <a:pt x="3959256" y="34224"/>
                  </a:lnTo>
                  <a:close/>
                </a:path>
              </a:pathLst>
            </a:custGeom>
            <a:solidFill>
              <a:srgbClr val="BFC8D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7" name="Google Shape;87;g109b62d727a_0_0"/>
            <p:cNvGrpSpPr/>
            <p:nvPr/>
          </p:nvGrpSpPr>
          <p:grpSpPr>
            <a:xfrm>
              <a:off x="6582561" y="2950318"/>
              <a:ext cx="2705273" cy="2037493"/>
              <a:chOff x="6582561" y="2950318"/>
              <a:chExt cx="2705273" cy="2037493"/>
            </a:xfrm>
          </p:grpSpPr>
          <p:sp>
            <p:nvSpPr>
              <p:cNvPr id="88" name="Google Shape;88;g109b62d727a_0_0"/>
              <p:cNvSpPr/>
              <p:nvPr/>
            </p:nvSpPr>
            <p:spPr>
              <a:xfrm>
                <a:off x="6582561" y="2950318"/>
                <a:ext cx="2665157" cy="2037493"/>
              </a:xfrm>
              <a:custGeom>
                <a:rect b="b" l="l" r="r" t="t"/>
                <a:pathLst>
                  <a:path extrusionOk="0" h="2037493" w="2665157">
                    <a:moveTo>
                      <a:pt x="2598070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70" y="0"/>
                    </a:lnTo>
                    <a:cubicBezTo>
                      <a:pt x="2635167" y="0"/>
                      <a:pt x="2665157" y="34284"/>
                      <a:pt x="2665157" y="76561"/>
                    </a:cubicBezTo>
                    <a:lnTo>
                      <a:pt x="2665157" y="1770530"/>
                    </a:lnTo>
                    <a:cubicBezTo>
                      <a:pt x="2665157" y="1812821"/>
                      <a:pt x="2635167" y="1849296"/>
                      <a:pt x="2598070" y="1852034"/>
                    </a:cubicBezTo>
                    <a:close/>
                  </a:path>
                </a:pathLst>
              </a:custGeom>
              <a:solidFill>
                <a:srgbClr val="BFC8D6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" name="Google Shape;89;g109b62d727a_0_0"/>
              <p:cNvSpPr/>
              <p:nvPr/>
            </p:nvSpPr>
            <p:spPr>
              <a:xfrm>
                <a:off x="6622692" y="2950318"/>
                <a:ext cx="2665142" cy="2037493"/>
              </a:xfrm>
              <a:custGeom>
                <a:rect b="b" l="l" r="r" t="t"/>
                <a:pathLst>
                  <a:path extrusionOk="0" h="2037493" w="2665142">
                    <a:moveTo>
                      <a:pt x="2598056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56" y="0"/>
                    </a:lnTo>
                    <a:cubicBezTo>
                      <a:pt x="2635152" y="0"/>
                      <a:pt x="2665143" y="34284"/>
                      <a:pt x="2665143" y="76561"/>
                    </a:cubicBezTo>
                    <a:lnTo>
                      <a:pt x="2665143" y="1770530"/>
                    </a:lnTo>
                    <a:cubicBezTo>
                      <a:pt x="2665157" y="1812821"/>
                      <a:pt x="2635152" y="1849296"/>
                      <a:pt x="2598056" y="18520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" name="Google Shape;90;g109b62d727a_0_0"/>
              <p:cNvSpPr/>
              <p:nvPr/>
            </p:nvSpPr>
            <p:spPr>
              <a:xfrm>
                <a:off x="6732144" y="3059104"/>
                <a:ext cx="2465569" cy="1784878"/>
              </a:xfrm>
              <a:custGeom>
                <a:rect b="b" l="l" r="r" t="t"/>
                <a:pathLst>
                  <a:path extrusionOk="0" h="1784878" w="2465569">
                    <a:moveTo>
                      <a:pt x="2410207" y="1623819"/>
                    </a:moveTo>
                    <a:lnTo>
                      <a:pt x="66421" y="1784726"/>
                    </a:lnTo>
                    <a:cubicBezTo>
                      <a:pt x="29783" y="1787243"/>
                      <a:pt x="0" y="1758332"/>
                      <a:pt x="0" y="1720141"/>
                    </a:cubicBezTo>
                    <a:lnTo>
                      <a:pt x="0" y="79536"/>
                    </a:lnTo>
                    <a:cubicBezTo>
                      <a:pt x="0" y="41360"/>
                      <a:pt x="29783" y="10274"/>
                      <a:pt x="66421" y="10111"/>
                    </a:cubicBezTo>
                    <a:lnTo>
                      <a:pt x="2410207" y="0"/>
                    </a:lnTo>
                    <a:cubicBezTo>
                      <a:pt x="2440805" y="-133"/>
                      <a:pt x="2465570" y="27948"/>
                      <a:pt x="2465570" y="62735"/>
                    </a:cubicBezTo>
                    <a:lnTo>
                      <a:pt x="2465570" y="1557043"/>
                    </a:lnTo>
                    <a:cubicBezTo>
                      <a:pt x="2465570" y="1591830"/>
                      <a:pt x="2440819" y="1621716"/>
                      <a:pt x="2410207" y="1623819"/>
                    </a:cubicBezTo>
                    <a:close/>
                  </a:path>
                </a:pathLst>
              </a:custGeom>
              <a:solidFill>
                <a:srgbClr val="D8DEE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" name="Google Shape;91;g109b62d727a_0_0"/>
              <p:cNvSpPr/>
              <p:nvPr/>
            </p:nvSpPr>
            <p:spPr>
              <a:xfrm>
                <a:off x="7993454" y="2970065"/>
                <a:ext cx="57953" cy="63119"/>
              </a:xfrm>
              <a:custGeom>
                <a:rect b="b" l="l" r="r" t="t"/>
                <a:pathLst>
                  <a:path extrusionOk="0" h="63119" w="57953">
                    <a:moveTo>
                      <a:pt x="57953" y="31501"/>
                    </a:moveTo>
                    <a:cubicBezTo>
                      <a:pt x="57953" y="48909"/>
                      <a:pt x="45001" y="63075"/>
                      <a:pt x="29014" y="63120"/>
                    </a:cubicBezTo>
                    <a:cubicBezTo>
                      <a:pt x="12997" y="63164"/>
                      <a:pt x="0" y="49072"/>
                      <a:pt x="0" y="31619"/>
                    </a:cubicBezTo>
                    <a:cubicBezTo>
                      <a:pt x="0" y="14166"/>
                      <a:pt x="12997" y="15"/>
                      <a:pt x="29014" y="0"/>
                    </a:cubicBezTo>
                    <a:cubicBezTo>
                      <a:pt x="45001" y="-15"/>
                      <a:pt x="57953" y="14092"/>
                      <a:pt x="57953" y="315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" name="Google Shape;92;g109b62d727a_0_0"/>
              <p:cNvSpPr/>
              <p:nvPr/>
            </p:nvSpPr>
            <p:spPr>
              <a:xfrm>
                <a:off x="6622692" y="2950318"/>
                <a:ext cx="2642375" cy="2037493"/>
              </a:xfrm>
              <a:custGeom>
                <a:rect b="b" l="l" r="r" t="t"/>
                <a:pathLst>
                  <a:path extrusionOk="0" h="2037493" w="2642375">
                    <a:moveTo>
                      <a:pt x="81623" y="2037278"/>
                    </a:moveTo>
                    <a:lnTo>
                      <a:pt x="2585310" y="1852967"/>
                    </a:lnTo>
                    <a:lnTo>
                      <a:pt x="2598056" y="1852034"/>
                    </a:lnTo>
                    <a:cubicBezTo>
                      <a:pt x="2615079" y="1850776"/>
                      <a:pt x="2630548" y="1842368"/>
                      <a:pt x="2642376" y="1829608"/>
                    </a:cubicBezTo>
                    <a:cubicBezTo>
                      <a:pt x="2462210" y="1819749"/>
                      <a:pt x="2350300" y="1755816"/>
                      <a:pt x="2278121" y="1689750"/>
                    </a:cubicBezTo>
                    <a:cubicBezTo>
                      <a:pt x="2133156" y="1557072"/>
                      <a:pt x="2158291" y="1426244"/>
                      <a:pt x="2001973" y="1339010"/>
                    </a:cubicBezTo>
                    <a:cubicBezTo>
                      <a:pt x="1806989" y="1230209"/>
                      <a:pt x="1653676" y="1368069"/>
                      <a:pt x="1505706" y="1232045"/>
                    </a:cubicBezTo>
                    <a:cubicBezTo>
                      <a:pt x="1416000" y="1149578"/>
                      <a:pt x="1460039" y="1088087"/>
                      <a:pt x="1349668" y="964838"/>
                    </a:cubicBezTo>
                    <a:cubicBezTo>
                      <a:pt x="1227411" y="828340"/>
                      <a:pt x="1147816" y="874229"/>
                      <a:pt x="1024952" y="751380"/>
                    </a:cubicBezTo>
                    <a:cubicBezTo>
                      <a:pt x="869596" y="596053"/>
                      <a:pt x="947296" y="475188"/>
                      <a:pt x="813478" y="363678"/>
                    </a:cubicBezTo>
                    <a:cubicBezTo>
                      <a:pt x="651135" y="228379"/>
                      <a:pt x="476061" y="353612"/>
                      <a:pt x="321534" y="223849"/>
                    </a:cubicBezTo>
                    <a:cubicBezTo>
                      <a:pt x="254876" y="167894"/>
                      <a:pt x="218313" y="86523"/>
                      <a:pt x="199217" y="0"/>
                    </a:cubicBezTo>
                    <a:lnTo>
                      <a:pt x="81638" y="0"/>
                    </a:lnTo>
                    <a:cubicBezTo>
                      <a:pt x="36608" y="0"/>
                      <a:pt x="0" y="37925"/>
                      <a:pt x="0" y="84687"/>
                    </a:cubicBezTo>
                    <a:lnTo>
                      <a:pt x="0" y="1958600"/>
                    </a:lnTo>
                    <a:cubicBezTo>
                      <a:pt x="-15" y="2005363"/>
                      <a:pt x="36593" y="2040593"/>
                      <a:pt x="81623" y="2037278"/>
                    </a:cubicBezTo>
                    <a:close/>
                  </a:path>
                </a:pathLst>
              </a:custGeom>
              <a:solidFill>
                <a:srgbClr val="FFFFFF">
                  <a:alpha val="4745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3" name="Google Shape;93;g109b62d727a_0_0"/>
            <p:cNvSpPr/>
            <p:nvPr/>
          </p:nvSpPr>
          <p:spPr>
            <a:xfrm>
              <a:off x="6678380" y="4791534"/>
              <a:ext cx="3959255" cy="404570"/>
            </a:xfrm>
            <a:custGeom>
              <a:rect b="b" l="l" r="r" t="t"/>
              <a:pathLst>
                <a:path extrusionOk="0" h="404570" w="3959255">
                  <a:moveTo>
                    <a:pt x="2660938" y="545"/>
                  </a:moveTo>
                  <a:lnTo>
                    <a:pt x="0" y="195529"/>
                  </a:lnTo>
                  <a:lnTo>
                    <a:pt x="1160221" y="402162"/>
                  </a:lnTo>
                  <a:cubicBezTo>
                    <a:pt x="1173514" y="404531"/>
                    <a:pt x="1186985" y="405153"/>
                    <a:pt x="1200381" y="404027"/>
                  </a:cubicBezTo>
                  <a:lnTo>
                    <a:pt x="3959256" y="173073"/>
                  </a:lnTo>
                  <a:lnTo>
                    <a:pt x="2703260" y="1848"/>
                  </a:lnTo>
                  <a:cubicBezTo>
                    <a:pt x="2689212" y="-47"/>
                    <a:pt x="2675045" y="-491"/>
                    <a:pt x="2660938" y="545"/>
                  </a:cubicBez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g109b62d727a_0_0"/>
            <p:cNvSpPr/>
            <p:nvPr/>
          </p:nvSpPr>
          <p:spPr>
            <a:xfrm>
              <a:off x="7066660" y="4823994"/>
              <a:ext cx="2900922" cy="268820"/>
            </a:xfrm>
            <a:custGeom>
              <a:rect b="b" l="l" r="r" t="t"/>
              <a:pathLst>
                <a:path extrusionOk="0" h="268820" w="2900922">
                  <a:moveTo>
                    <a:pt x="0" y="164741"/>
                  </a:moveTo>
                  <a:lnTo>
                    <a:pt x="2215297" y="0"/>
                  </a:lnTo>
                  <a:lnTo>
                    <a:pt x="2900923" y="92711"/>
                  </a:lnTo>
                  <a:lnTo>
                    <a:pt x="704692" y="268821"/>
                  </a:lnTo>
                  <a:close/>
                </a:path>
              </a:pathLst>
            </a:custGeom>
            <a:solidFill>
              <a:srgbClr val="D8DEE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5" name="Google Shape;95;g109b62d727a_0_0"/>
          <p:cNvGrpSpPr/>
          <p:nvPr/>
        </p:nvGrpSpPr>
        <p:grpSpPr>
          <a:xfrm>
            <a:off x="7006827" y="2133267"/>
            <a:ext cx="2474214" cy="2603442"/>
            <a:chOff x="7006827" y="2133267"/>
            <a:chExt cx="2474214" cy="2603442"/>
          </a:xfrm>
        </p:grpSpPr>
        <p:grpSp>
          <p:nvGrpSpPr>
            <p:cNvPr id="96" name="Google Shape;96;g109b62d727a_0_0"/>
            <p:cNvGrpSpPr/>
            <p:nvPr/>
          </p:nvGrpSpPr>
          <p:grpSpPr>
            <a:xfrm>
              <a:off x="7006827" y="2250295"/>
              <a:ext cx="2474214" cy="2486414"/>
              <a:chOff x="7006827" y="2250295"/>
              <a:chExt cx="2474214" cy="2486414"/>
            </a:xfrm>
          </p:grpSpPr>
          <p:sp>
            <p:nvSpPr>
              <p:cNvPr id="97" name="Google Shape;97;g109b62d727a_0_0"/>
              <p:cNvSpPr/>
              <p:nvPr/>
            </p:nvSpPr>
            <p:spPr>
              <a:xfrm>
                <a:off x="7006856" y="2250295"/>
                <a:ext cx="2474185" cy="2486414"/>
              </a:xfrm>
              <a:custGeom>
                <a:rect b="b" l="l" r="r" t="t"/>
                <a:pathLst>
                  <a:path extrusionOk="0" h="2486414" w="2474185">
                    <a:moveTo>
                      <a:pt x="2360721" y="69435"/>
                    </a:moveTo>
                    <a:lnTo>
                      <a:pt x="138451" y="68"/>
                    </a:lnTo>
                    <a:cubicBezTo>
                      <a:pt x="62172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1" y="2486081"/>
                    </a:cubicBezTo>
                    <a:lnTo>
                      <a:pt x="2360721" y="2331879"/>
                    </a:lnTo>
                    <a:cubicBezTo>
                      <a:pt x="2423529" y="2327527"/>
                      <a:pt x="2474185" y="2267871"/>
                      <a:pt x="2474185" y="2198638"/>
                    </a:cubicBezTo>
                    <a:lnTo>
                      <a:pt x="2474185" y="198353"/>
                    </a:lnTo>
                    <a:cubicBezTo>
                      <a:pt x="2474185" y="129105"/>
                      <a:pt x="2423529" y="71388"/>
                      <a:pt x="2360721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" name="Google Shape;98;g109b62d727a_0_0"/>
              <p:cNvSpPr/>
              <p:nvPr/>
            </p:nvSpPr>
            <p:spPr>
              <a:xfrm>
                <a:off x="7051220" y="2294538"/>
                <a:ext cx="2393716" cy="2397852"/>
              </a:xfrm>
              <a:custGeom>
                <a:rect b="b" l="l" r="r" t="t"/>
                <a:pathLst>
                  <a:path extrusionOk="0" h="2397852" w="2393716">
                    <a:moveTo>
                      <a:pt x="94087" y="2397636"/>
                    </a:moveTo>
                    <a:cubicBezTo>
                      <a:pt x="42218" y="2401144"/>
                      <a:pt x="0" y="2361635"/>
                      <a:pt x="0" y="2309381"/>
                    </a:cubicBezTo>
                    <a:lnTo>
                      <a:pt x="0" y="91878"/>
                    </a:lnTo>
                    <a:cubicBezTo>
                      <a:pt x="0" y="39624"/>
                      <a:pt x="42203" y="-1484"/>
                      <a:pt x="94087" y="41"/>
                    </a:cubicBezTo>
                    <a:lnTo>
                      <a:pt x="2316357" y="65440"/>
                    </a:lnTo>
                    <a:cubicBezTo>
                      <a:pt x="2359152" y="66699"/>
                      <a:pt x="2393717" y="105985"/>
                      <a:pt x="2393717" y="153192"/>
                    </a:cubicBezTo>
                    <a:lnTo>
                      <a:pt x="2393717" y="2156704"/>
                    </a:lnTo>
                    <a:cubicBezTo>
                      <a:pt x="2393717" y="2203911"/>
                      <a:pt x="2359152" y="2244515"/>
                      <a:pt x="2316357" y="2247416"/>
                    </a:cubicBezTo>
                    <a:lnTo>
                      <a:pt x="94087" y="2397636"/>
                    </a:lnTo>
                    <a:close/>
                  </a:path>
                </a:pathLst>
              </a:custGeom>
              <a:solidFill>
                <a:srgbClr val="FFFFFF">
                  <a:alpha val="7333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" name="Google Shape;99;g109b62d727a_0_0"/>
              <p:cNvSpPr/>
              <p:nvPr/>
            </p:nvSpPr>
            <p:spPr>
              <a:xfrm>
                <a:off x="7006841" y="2250295"/>
                <a:ext cx="2474199" cy="288280"/>
              </a:xfrm>
              <a:custGeom>
                <a:rect b="b" l="l" r="r" t="t"/>
                <a:pathLst>
                  <a:path extrusionOk="0" h="288280" w="2474199">
                    <a:moveTo>
                      <a:pt x="2360736" y="69435"/>
                    </a:move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4857"/>
                    </a:lnTo>
                    <a:lnTo>
                      <a:pt x="2474200" y="288280"/>
                    </a:lnTo>
                    <a:lnTo>
                      <a:pt x="2474200" y="198353"/>
                    </a:lnTo>
                    <a:cubicBezTo>
                      <a:pt x="2474200" y="129105"/>
                      <a:pt x="2423544" y="71403"/>
                      <a:pt x="2360736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" name="Google Shape;100;g109b62d727a_0_0"/>
              <p:cNvSpPr/>
              <p:nvPr/>
            </p:nvSpPr>
            <p:spPr>
              <a:xfrm>
                <a:off x="7163101" y="2331820"/>
                <a:ext cx="89661" cy="90432"/>
              </a:xfrm>
              <a:custGeom>
                <a:rect b="b" l="l" r="r" t="t"/>
                <a:pathLst>
                  <a:path extrusionOk="0" h="90432" w="89661">
                    <a:moveTo>
                      <a:pt x="89661" y="46395"/>
                    </a:moveTo>
                    <a:cubicBezTo>
                      <a:pt x="89661" y="71309"/>
                      <a:pt x="69648" y="91026"/>
                      <a:pt x="44912" y="90419"/>
                    </a:cubicBezTo>
                    <a:cubicBezTo>
                      <a:pt x="20132" y="89812"/>
                      <a:pt x="0" y="69059"/>
                      <a:pt x="0" y="44042"/>
                    </a:cubicBezTo>
                    <a:cubicBezTo>
                      <a:pt x="0" y="19025"/>
                      <a:pt x="20132" y="-678"/>
                      <a:pt x="44912" y="18"/>
                    </a:cubicBezTo>
                    <a:cubicBezTo>
                      <a:pt x="69648" y="714"/>
                      <a:pt x="89661" y="21482"/>
                      <a:pt x="89661" y="463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" name="Google Shape;101;g109b62d727a_0_0"/>
              <p:cNvSpPr/>
              <p:nvPr/>
            </p:nvSpPr>
            <p:spPr>
              <a:xfrm>
                <a:off x="7320130" y="2336218"/>
                <a:ext cx="88536" cy="89854"/>
              </a:xfrm>
              <a:custGeom>
                <a:rect b="b" l="l" r="r" t="t"/>
                <a:pathLst>
                  <a:path extrusionOk="0" h="89854" w="88536">
                    <a:moveTo>
                      <a:pt x="88536" y="46084"/>
                    </a:moveTo>
                    <a:cubicBezTo>
                      <a:pt x="88536" y="70849"/>
                      <a:pt x="68774" y="90433"/>
                      <a:pt x="44349" y="89841"/>
                    </a:cubicBezTo>
                    <a:cubicBezTo>
                      <a:pt x="19880" y="89249"/>
                      <a:pt x="0" y="68614"/>
                      <a:pt x="0" y="43774"/>
                    </a:cubicBezTo>
                    <a:cubicBezTo>
                      <a:pt x="0" y="18935"/>
                      <a:pt x="19880" y="-664"/>
                      <a:pt x="44349" y="17"/>
                    </a:cubicBezTo>
                    <a:cubicBezTo>
                      <a:pt x="68774" y="698"/>
                      <a:pt x="88536" y="21319"/>
                      <a:pt x="88536" y="460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" name="Google Shape;102;g109b62d727a_0_0"/>
              <p:cNvSpPr/>
              <p:nvPr/>
            </p:nvSpPr>
            <p:spPr>
              <a:xfrm>
                <a:off x="7475190" y="2340540"/>
                <a:ext cx="87425" cy="89291"/>
              </a:xfrm>
              <a:custGeom>
                <a:rect b="b" l="l" r="r" t="t"/>
                <a:pathLst>
                  <a:path extrusionOk="0" h="89291" w="87425">
                    <a:moveTo>
                      <a:pt x="87426" y="45787"/>
                    </a:moveTo>
                    <a:cubicBezTo>
                      <a:pt x="87426" y="70390"/>
                      <a:pt x="67916" y="89870"/>
                      <a:pt x="43787" y="89278"/>
                    </a:cubicBezTo>
                    <a:cubicBezTo>
                      <a:pt x="19629" y="88686"/>
                      <a:pt x="0" y="68199"/>
                      <a:pt x="0" y="43508"/>
                    </a:cubicBezTo>
                    <a:cubicBezTo>
                      <a:pt x="0" y="18816"/>
                      <a:pt x="19629" y="-649"/>
                      <a:pt x="43787" y="17"/>
                    </a:cubicBezTo>
                    <a:cubicBezTo>
                      <a:pt x="67901" y="683"/>
                      <a:pt x="87426" y="21170"/>
                      <a:pt x="87426" y="457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" name="Google Shape;103;g109b62d727a_0_0"/>
              <p:cNvSpPr/>
              <p:nvPr/>
            </p:nvSpPr>
            <p:spPr>
              <a:xfrm>
                <a:off x="7006827" y="2250295"/>
                <a:ext cx="2281081" cy="2486414"/>
              </a:xfrm>
              <a:custGeom>
                <a:rect b="b" l="l" r="r" t="t"/>
                <a:pathLst>
                  <a:path extrusionOk="0" h="2486414" w="2281081">
                    <a:moveTo>
                      <a:pt x="1508814" y="912607"/>
                    </a:moveTo>
                    <a:cubicBezTo>
                      <a:pt x="1249912" y="532928"/>
                      <a:pt x="798527" y="658412"/>
                      <a:pt x="510848" y="235005"/>
                    </a:cubicBezTo>
                    <a:cubicBezTo>
                      <a:pt x="458786" y="158385"/>
                      <a:pt x="423437" y="80285"/>
                      <a:pt x="399160" y="8210"/>
                    </a:cubicBez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2" y="2486081"/>
                    </a:cubicBezTo>
                    <a:lnTo>
                      <a:pt x="2281081" y="2337401"/>
                    </a:lnTo>
                    <a:cubicBezTo>
                      <a:pt x="2233031" y="2267708"/>
                      <a:pt x="1812496" y="2014372"/>
                      <a:pt x="1703265" y="1611274"/>
                    </a:cubicBezTo>
                    <a:cubicBezTo>
                      <a:pt x="1603198" y="1241838"/>
                      <a:pt x="1664363" y="1140720"/>
                      <a:pt x="1508814" y="912607"/>
                    </a:cubicBezTo>
                    <a:close/>
                  </a:path>
                </a:pathLst>
              </a:custGeom>
              <a:solidFill>
                <a:srgbClr val="FFFFFF">
                  <a:alpha val="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4" name="Google Shape;104;g109b62d727a_0_0"/>
            <p:cNvSpPr/>
            <p:nvPr/>
          </p:nvSpPr>
          <p:spPr>
            <a:xfrm>
              <a:off x="7707847" y="2701931"/>
              <a:ext cx="1217819" cy="1246115"/>
            </a:xfrm>
            <a:custGeom>
              <a:rect b="b" l="l" r="r" t="t"/>
              <a:pathLst>
                <a:path extrusionOk="0" h="1246115" w="1217819">
                  <a:moveTo>
                    <a:pt x="1217819" y="604708"/>
                  </a:moveTo>
                  <a:cubicBezTo>
                    <a:pt x="1217819" y="943620"/>
                    <a:pt x="951382" y="1230411"/>
                    <a:pt x="617888" y="1245495"/>
                  </a:cubicBezTo>
                  <a:cubicBezTo>
                    <a:pt x="278901" y="1260816"/>
                    <a:pt x="0" y="990471"/>
                    <a:pt x="0" y="641404"/>
                  </a:cubicBezTo>
                  <a:cubicBezTo>
                    <a:pt x="0" y="292337"/>
                    <a:pt x="278916" y="5176"/>
                    <a:pt x="617888" y="69"/>
                  </a:cubicBezTo>
                  <a:cubicBezTo>
                    <a:pt x="951382" y="-4950"/>
                    <a:pt x="1217819" y="265795"/>
                    <a:pt x="1217819" y="6047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g109b62d727a_0_0"/>
            <p:cNvSpPr/>
            <p:nvPr/>
          </p:nvSpPr>
          <p:spPr>
            <a:xfrm>
              <a:off x="7720948" y="4077714"/>
              <a:ext cx="1192787" cy="265170"/>
            </a:xfrm>
            <a:custGeom>
              <a:rect b="b" l="l" r="r" t="t"/>
              <a:pathLst>
                <a:path extrusionOk="0" h="265170" w="1192787">
                  <a:moveTo>
                    <a:pt x="1192787" y="145312"/>
                  </a:moveTo>
                  <a:cubicBezTo>
                    <a:pt x="1192787" y="177494"/>
                    <a:pt x="1168526" y="204924"/>
                    <a:pt x="1137454" y="206611"/>
                  </a:cubicBezTo>
                  <a:lnTo>
                    <a:pt x="57776" y="265083"/>
                  </a:lnTo>
                  <a:cubicBezTo>
                    <a:pt x="24987" y="266859"/>
                    <a:pt x="0" y="241443"/>
                    <a:pt x="0" y="208314"/>
                  </a:cubicBezTo>
                  <a:lnTo>
                    <a:pt x="0" y="115944"/>
                  </a:lnTo>
                  <a:cubicBezTo>
                    <a:pt x="0" y="82815"/>
                    <a:pt x="25446" y="54659"/>
                    <a:pt x="58235" y="53046"/>
                  </a:cubicBezTo>
                  <a:lnTo>
                    <a:pt x="1138046" y="67"/>
                  </a:lnTo>
                  <a:cubicBezTo>
                    <a:pt x="1169118" y="-1458"/>
                    <a:pt x="1192787" y="23411"/>
                    <a:pt x="1192787" y="55577"/>
                  </a:cubicBezTo>
                  <a:lnTo>
                    <a:pt x="1192787" y="1453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6" name="Google Shape;106;g109b62d727a_0_0"/>
            <p:cNvGrpSpPr/>
            <p:nvPr/>
          </p:nvGrpSpPr>
          <p:grpSpPr>
            <a:xfrm>
              <a:off x="7692798" y="2133267"/>
              <a:ext cx="1208175" cy="1815639"/>
              <a:chOff x="7692798" y="2133267"/>
              <a:chExt cx="1208175" cy="1815639"/>
            </a:xfrm>
          </p:grpSpPr>
          <p:sp>
            <p:nvSpPr>
              <p:cNvPr id="107" name="Google Shape;107;g109b62d727a_0_0"/>
              <p:cNvSpPr/>
              <p:nvPr/>
            </p:nvSpPr>
            <p:spPr>
              <a:xfrm>
                <a:off x="8039358" y="3138922"/>
                <a:ext cx="586283" cy="809984"/>
              </a:xfrm>
              <a:custGeom>
                <a:rect b="b" l="l" r="r" t="t"/>
                <a:pathLst>
                  <a:path extrusionOk="0" h="975884" w="586283">
                    <a:moveTo>
                      <a:pt x="0" y="915885"/>
                    </a:moveTo>
                    <a:cubicBezTo>
                      <a:pt x="91471" y="908209"/>
                      <a:pt x="-69571" y="951273"/>
                      <a:pt x="297368" y="975884"/>
                    </a:cubicBezTo>
                    <a:cubicBezTo>
                      <a:pt x="500799" y="932761"/>
                      <a:pt x="489978" y="917311"/>
                      <a:pt x="586283" y="888025"/>
                    </a:cubicBezTo>
                    <a:lnTo>
                      <a:pt x="586283" y="0"/>
                    </a:lnTo>
                    <a:lnTo>
                      <a:pt x="0" y="15143"/>
                    </a:lnTo>
                    <a:lnTo>
                      <a:pt x="0" y="915885"/>
                    </a:lnTo>
                    <a:close/>
                  </a:path>
                </a:pathLst>
              </a:custGeom>
              <a:solidFill>
                <a:srgbClr val="FCB14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" name="Google Shape;108;g109b62d727a_0_0"/>
              <p:cNvSpPr/>
              <p:nvPr/>
            </p:nvSpPr>
            <p:spPr>
              <a:xfrm>
                <a:off x="7892794" y="2501642"/>
                <a:ext cx="894598" cy="756896"/>
              </a:xfrm>
              <a:custGeom>
                <a:rect b="b" l="l" r="r" t="t"/>
                <a:pathLst>
                  <a:path extrusionOk="0" h="756896" w="894598">
                    <a:moveTo>
                      <a:pt x="0" y="0"/>
                    </a:moveTo>
                    <a:lnTo>
                      <a:pt x="0" y="379280"/>
                    </a:lnTo>
                    <a:cubicBezTo>
                      <a:pt x="0" y="471813"/>
                      <a:pt x="29576" y="556145"/>
                      <a:pt x="81757" y="621351"/>
                    </a:cubicBezTo>
                    <a:lnTo>
                      <a:pt x="88507" y="630544"/>
                    </a:lnTo>
                    <a:cubicBezTo>
                      <a:pt x="88566" y="630603"/>
                      <a:pt x="88136" y="631343"/>
                      <a:pt x="88196" y="631402"/>
                    </a:cubicBezTo>
                    <a:cubicBezTo>
                      <a:pt x="156156" y="710761"/>
                      <a:pt x="255409" y="759906"/>
                      <a:pt x="365972" y="756753"/>
                    </a:cubicBezTo>
                    <a:lnTo>
                      <a:pt x="535169" y="751928"/>
                    </a:lnTo>
                    <a:cubicBezTo>
                      <a:pt x="734742" y="746243"/>
                      <a:pt x="894598" y="570992"/>
                      <a:pt x="894598" y="362079"/>
                    </a:cubicBezTo>
                    <a:lnTo>
                      <a:pt x="894598" y="7728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" name="Google Shape;109;g109b62d727a_0_0"/>
              <p:cNvSpPr/>
              <p:nvPr/>
            </p:nvSpPr>
            <p:spPr>
              <a:xfrm>
                <a:off x="7910055" y="2465109"/>
                <a:ext cx="880742" cy="651283"/>
              </a:xfrm>
              <a:custGeom>
                <a:rect b="b" l="l" r="r" t="t"/>
                <a:pathLst>
                  <a:path extrusionOk="0" h="651283" w="880742">
                    <a:moveTo>
                      <a:pt x="880742" y="267074"/>
                    </a:moveTo>
                    <a:cubicBezTo>
                      <a:pt x="880742" y="267074"/>
                      <a:pt x="423289" y="507014"/>
                      <a:pt x="394319" y="651135"/>
                    </a:cubicBezTo>
                    <a:cubicBezTo>
                      <a:pt x="225759" y="656819"/>
                      <a:pt x="151981" y="497451"/>
                      <a:pt x="151981" y="497451"/>
                    </a:cubicBezTo>
                    <a:lnTo>
                      <a:pt x="0" y="137711"/>
                    </a:lnTo>
                    <a:lnTo>
                      <a:pt x="10599" y="0"/>
                    </a:lnTo>
                    <a:lnTo>
                      <a:pt x="879988" y="144758"/>
                    </a:lnTo>
                    <a:lnTo>
                      <a:pt x="880742" y="267074"/>
                    </a:lnTo>
                    <a:close/>
                  </a:path>
                </a:pathLst>
              </a:custGeom>
              <a:solidFill>
                <a:schemeClr val="accent2">
                  <a:alpha val="60000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" name="Google Shape;110;g109b62d727a_0_0"/>
              <p:cNvSpPr/>
              <p:nvPr/>
            </p:nvSpPr>
            <p:spPr>
              <a:xfrm>
                <a:off x="8535227" y="2526139"/>
                <a:ext cx="365745" cy="451656"/>
              </a:xfrm>
              <a:custGeom>
                <a:rect b="b" l="l" r="r" t="t"/>
                <a:pathLst>
                  <a:path extrusionOk="0" h="451656" w="365745">
                    <a:moveTo>
                      <a:pt x="312013" y="26336"/>
                    </a:moveTo>
                    <a:lnTo>
                      <a:pt x="323856" y="36387"/>
                    </a:lnTo>
                    <a:cubicBezTo>
                      <a:pt x="365718" y="71929"/>
                      <a:pt x="377990" y="129956"/>
                      <a:pt x="352529" y="167156"/>
                    </a:cubicBezTo>
                    <a:lnTo>
                      <a:pt x="179202" y="420271"/>
                    </a:lnTo>
                    <a:cubicBezTo>
                      <a:pt x="152172" y="459750"/>
                      <a:pt x="95121" y="462563"/>
                      <a:pt x="50550" y="425422"/>
                    </a:cubicBezTo>
                    <a:lnTo>
                      <a:pt x="46183" y="421781"/>
                    </a:lnTo>
                    <a:cubicBezTo>
                      <a:pt x="1493" y="384551"/>
                      <a:pt x="-13665" y="321387"/>
                      <a:pt x="13617" y="281834"/>
                    </a:cubicBezTo>
                    <a:lnTo>
                      <a:pt x="188498" y="28334"/>
                    </a:lnTo>
                    <a:cubicBezTo>
                      <a:pt x="214166" y="-8910"/>
                      <a:pt x="270032" y="-9294"/>
                      <a:pt x="312013" y="2633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" name="Google Shape;111;g109b62d727a_0_0"/>
              <p:cNvSpPr/>
              <p:nvPr/>
            </p:nvSpPr>
            <p:spPr>
              <a:xfrm>
                <a:off x="8350064" y="2349048"/>
                <a:ext cx="409979" cy="510760"/>
              </a:xfrm>
              <a:custGeom>
                <a:rect b="b" l="l" r="r" t="t"/>
                <a:pathLst>
                  <a:path extrusionOk="0" h="510760" w="409979">
                    <a:moveTo>
                      <a:pt x="359850" y="26103"/>
                    </a:moveTo>
                    <a:lnTo>
                      <a:pt x="367858" y="32883"/>
                    </a:lnTo>
                    <a:cubicBezTo>
                      <a:pt x="412312" y="70571"/>
                      <a:pt x="423014" y="135142"/>
                      <a:pt x="393083" y="178322"/>
                    </a:cubicBezTo>
                    <a:lnTo>
                      <a:pt x="189247" y="472455"/>
                    </a:lnTo>
                    <a:cubicBezTo>
                      <a:pt x="157435" y="518374"/>
                      <a:pt x="93220" y="523806"/>
                      <a:pt x="45792" y="484431"/>
                    </a:cubicBezTo>
                    <a:cubicBezTo>
                      <a:pt x="-1755" y="444981"/>
                      <a:pt x="-14323" y="375585"/>
                      <a:pt x="17785" y="329592"/>
                    </a:cubicBezTo>
                    <a:lnTo>
                      <a:pt x="223427" y="35000"/>
                    </a:lnTo>
                    <a:cubicBezTo>
                      <a:pt x="253610" y="-8224"/>
                      <a:pt x="315279" y="-11673"/>
                      <a:pt x="359850" y="261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" name="Google Shape;112;g109b62d727a_0_0"/>
              <p:cNvSpPr/>
              <p:nvPr/>
            </p:nvSpPr>
            <p:spPr>
              <a:xfrm>
                <a:off x="8172588" y="2200717"/>
                <a:ext cx="417938" cy="516643"/>
              </a:xfrm>
              <a:custGeom>
                <a:rect b="b" l="l" r="r" t="t"/>
                <a:pathLst>
                  <a:path extrusionOk="0" h="516643" w="417938">
                    <a:moveTo>
                      <a:pt x="362785" y="26480"/>
                    </a:moveTo>
                    <a:lnTo>
                      <a:pt x="375471" y="37227"/>
                    </a:lnTo>
                    <a:cubicBezTo>
                      <a:pt x="420295" y="75226"/>
                      <a:pt x="431086" y="140107"/>
                      <a:pt x="400888" y="183361"/>
                    </a:cubicBezTo>
                    <a:lnTo>
                      <a:pt x="195246" y="477953"/>
                    </a:lnTo>
                    <a:cubicBezTo>
                      <a:pt x="163139" y="523931"/>
                      <a:pt x="99427" y="530030"/>
                      <a:pt x="51599" y="490328"/>
                    </a:cubicBezTo>
                    <a:lnTo>
                      <a:pt x="46907" y="486435"/>
                    </a:lnTo>
                    <a:cubicBezTo>
                      <a:pt x="-1055" y="446630"/>
                      <a:pt x="-14777" y="376021"/>
                      <a:pt x="17626" y="329969"/>
                    </a:cubicBezTo>
                    <a:lnTo>
                      <a:pt x="225148" y="34917"/>
                    </a:lnTo>
                    <a:cubicBezTo>
                      <a:pt x="255627" y="-8411"/>
                      <a:pt x="317844" y="-11638"/>
                      <a:pt x="362785" y="2648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" name="Google Shape;113;g109b62d727a_0_0"/>
              <p:cNvSpPr/>
              <p:nvPr/>
            </p:nvSpPr>
            <p:spPr>
              <a:xfrm>
                <a:off x="8007871" y="2133267"/>
                <a:ext cx="369088" cy="441560"/>
              </a:xfrm>
              <a:custGeom>
                <a:rect b="b" l="l" r="r" t="t"/>
                <a:pathLst>
                  <a:path extrusionOk="0" h="441560" w="369088">
                    <a:moveTo>
                      <a:pt x="326612" y="30203"/>
                    </a:moveTo>
                    <a:cubicBezTo>
                      <a:pt x="368593" y="65715"/>
                      <a:pt x="381664" y="124172"/>
                      <a:pt x="355833" y="160898"/>
                    </a:cubicBezTo>
                    <a:lnTo>
                      <a:pt x="180063" y="410815"/>
                    </a:lnTo>
                    <a:cubicBezTo>
                      <a:pt x="152648" y="449806"/>
                      <a:pt x="95183" y="452234"/>
                      <a:pt x="50449" y="415108"/>
                    </a:cubicBezTo>
                    <a:lnTo>
                      <a:pt x="46068" y="411466"/>
                    </a:lnTo>
                    <a:cubicBezTo>
                      <a:pt x="1230" y="374252"/>
                      <a:pt x="-13721" y="311502"/>
                      <a:pt x="13930" y="272467"/>
                    </a:cubicBezTo>
                    <a:lnTo>
                      <a:pt x="183912" y="32571"/>
                    </a:lnTo>
                    <a:cubicBezTo>
                      <a:pt x="214051" y="-9957"/>
                      <a:pt x="277970" y="-10934"/>
                      <a:pt x="326612" y="302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" name="Google Shape;114;g109b62d727a_0_0"/>
              <p:cNvSpPr/>
              <p:nvPr/>
            </p:nvSpPr>
            <p:spPr>
              <a:xfrm>
                <a:off x="7692798" y="2373599"/>
                <a:ext cx="613150" cy="884457"/>
              </a:xfrm>
              <a:custGeom>
                <a:rect b="b" l="l" r="r" t="t"/>
                <a:pathLst>
                  <a:path extrusionOk="0" h="884457" w="613150">
                    <a:moveTo>
                      <a:pt x="604530" y="883702"/>
                    </a:moveTo>
                    <a:lnTo>
                      <a:pt x="583391" y="884309"/>
                    </a:lnTo>
                    <a:cubicBezTo>
                      <a:pt x="466005" y="887654"/>
                      <a:pt x="360223" y="834423"/>
                      <a:pt x="288000" y="748521"/>
                    </a:cubicBezTo>
                    <a:cubicBezTo>
                      <a:pt x="287941" y="748462"/>
                      <a:pt x="287941" y="748063"/>
                      <a:pt x="287867" y="748003"/>
                    </a:cubicBezTo>
                    <a:lnTo>
                      <a:pt x="279799" y="737849"/>
                    </a:lnTo>
                    <a:lnTo>
                      <a:pt x="82728" y="494978"/>
                    </a:lnTo>
                    <a:cubicBezTo>
                      <a:pt x="24538" y="423346"/>
                      <a:pt x="-4875" y="330118"/>
                      <a:pt x="661" y="235039"/>
                    </a:cubicBezTo>
                    <a:cubicBezTo>
                      <a:pt x="6952" y="127052"/>
                      <a:pt x="87361" y="39641"/>
                      <a:pt x="189102" y="29812"/>
                    </a:cubicBezTo>
                    <a:lnTo>
                      <a:pt x="191026" y="29604"/>
                    </a:lnTo>
                    <a:lnTo>
                      <a:pt x="491732" y="487"/>
                    </a:lnTo>
                    <a:cubicBezTo>
                      <a:pt x="549981" y="-5183"/>
                      <a:pt x="601466" y="39285"/>
                      <a:pt x="608260" y="100969"/>
                    </a:cubicBezTo>
                    <a:cubicBezTo>
                      <a:pt x="610762" y="123603"/>
                      <a:pt x="608749" y="145896"/>
                      <a:pt x="603005" y="166753"/>
                    </a:cubicBezTo>
                    <a:cubicBezTo>
                      <a:pt x="588410" y="219747"/>
                      <a:pt x="549315" y="263490"/>
                      <a:pt x="496780" y="280084"/>
                    </a:cubicBezTo>
                    <a:lnTo>
                      <a:pt x="398814" y="310918"/>
                    </a:lnTo>
                    <a:cubicBezTo>
                      <a:pt x="398814" y="310918"/>
                      <a:pt x="576967" y="322613"/>
                      <a:pt x="608379" y="631978"/>
                    </a:cubicBezTo>
                    <a:cubicBezTo>
                      <a:pt x="615336" y="700072"/>
                      <a:pt x="615203" y="783974"/>
                      <a:pt x="604530" y="88370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" name="Google Shape;115;g109b62d727a_0_0"/>
              <p:cNvSpPr/>
              <p:nvPr/>
            </p:nvSpPr>
            <p:spPr>
              <a:xfrm>
                <a:off x="7932316" y="2527473"/>
                <a:ext cx="368860" cy="477422"/>
              </a:xfrm>
              <a:custGeom>
                <a:rect b="b" l="l" r="r" t="t"/>
                <a:pathLst>
                  <a:path extrusionOk="0" h="477422" w="368860">
                    <a:moveTo>
                      <a:pt x="368861" y="477423"/>
                    </a:moveTo>
                    <a:cubicBezTo>
                      <a:pt x="315792" y="196997"/>
                      <a:pt x="-55716" y="160537"/>
                      <a:pt x="7137" y="160996"/>
                    </a:cubicBezTo>
                    <a:cubicBezTo>
                      <a:pt x="76918" y="161544"/>
                      <a:pt x="76918" y="0"/>
                      <a:pt x="76918" y="0"/>
                    </a:cubicBezTo>
                    <a:cubicBezTo>
                      <a:pt x="76918" y="0"/>
                      <a:pt x="140289" y="80602"/>
                      <a:pt x="157268" y="100763"/>
                    </a:cubicBezTo>
                    <a:cubicBezTo>
                      <a:pt x="174217" y="120925"/>
                      <a:pt x="356782" y="10717"/>
                      <a:pt x="356782" y="10717"/>
                    </a:cubicBezTo>
                    <a:cubicBezTo>
                      <a:pt x="359106" y="11132"/>
                      <a:pt x="361296" y="11798"/>
                      <a:pt x="363502" y="12834"/>
                    </a:cubicBezTo>
                    <a:cubicBezTo>
                      <a:pt x="348906" y="65828"/>
                      <a:pt x="309812" y="109571"/>
                      <a:pt x="257276" y="126165"/>
                    </a:cubicBezTo>
                    <a:lnTo>
                      <a:pt x="159311" y="157000"/>
                    </a:lnTo>
                    <a:cubicBezTo>
                      <a:pt x="159296" y="157014"/>
                      <a:pt x="337449" y="168042"/>
                      <a:pt x="368861" y="477423"/>
                    </a:cubicBezTo>
                    <a:close/>
                  </a:path>
                </a:pathLst>
              </a:custGeom>
              <a:solidFill>
                <a:schemeClr val="accent2">
                  <a:alpha val="41570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16" name="Google Shape;116;g109b62d727a_0_0"/>
          <p:cNvGrpSpPr/>
          <p:nvPr/>
        </p:nvGrpSpPr>
        <p:grpSpPr>
          <a:xfrm>
            <a:off x="6900068" y="3202681"/>
            <a:ext cx="667551" cy="508008"/>
            <a:chOff x="6900068" y="3202681"/>
            <a:chExt cx="667551" cy="508008"/>
          </a:xfrm>
        </p:grpSpPr>
        <p:sp>
          <p:nvSpPr>
            <p:cNvPr id="117" name="Google Shape;117;g109b62d727a_0_0"/>
            <p:cNvSpPr/>
            <p:nvPr/>
          </p:nvSpPr>
          <p:spPr>
            <a:xfrm>
              <a:off x="6900068" y="3202694"/>
              <a:ext cx="634081" cy="507951"/>
            </a:xfrm>
            <a:custGeom>
              <a:rect b="b" l="l" r="r" t="t"/>
              <a:pathLst>
                <a:path extrusionOk="0" h="507951" w="634081">
                  <a:moveTo>
                    <a:pt x="321223" y="190"/>
                  </a:moveTo>
                  <a:cubicBezTo>
                    <a:pt x="163187" y="5046"/>
                    <a:pt x="30450" y="101531"/>
                    <a:pt x="4589" y="223670"/>
                  </a:cubicBezTo>
                  <a:cubicBezTo>
                    <a:pt x="4559" y="223832"/>
                    <a:pt x="4530" y="223995"/>
                    <a:pt x="4485" y="224143"/>
                  </a:cubicBezTo>
                  <a:cubicBezTo>
                    <a:pt x="3079" y="230834"/>
                    <a:pt x="2013" y="237584"/>
                    <a:pt x="1258" y="244423"/>
                  </a:cubicBezTo>
                  <a:cubicBezTo>
                    <a:pt x="1214" y="244867"/>
                    <a:pt x="1155" y="245326"/>
                    <a:pt x="1110" y="245770"/>
                  </a:cubicBezTo>
                  <a:cubicBezTo>
                    <a:pt x="785" y="248968"/>
                    <a:pt x="533" y="252165"/>
                    <a:pt x="355" y="255377"/>
                  </a:cubicBezTo>
                  <a:cubicBezTo>
                    <a:pt x="326" y="255955"/>
                    <a:pt x="296" y="256547"/>
                    <a:pt x="266" y="257124"/>
                  </a:cubicBezTo>
                  <a:cubicBezTo>
                    <a:pt x="104" y="260410"/>
                    <a:pt x="0" y="263712"/>
                    <a:pt x="0" y="267027"/>
                  </a:cubicBezTo>
                  <a:cubicBezTo>
                    <a:pt x="0" y="408972"/>
                    <a:pt x="144861" y="516530"/>
                    <a:pt x="321223" y="507412"/>
                  </a:cubicBezTo>
                  <a:cubicBezTo>
                    <a:pt x="325915" y="507175"/>
                    <a:pt x="330578" y="506834"/>
                    <a:pt x="335212" y="506434"/>
                  </a:cubicBezTo>
                  <a:cubicBezTo>
                    <a:pt x="335670" y="506390"/>
                    <a:pt x="336114" y="506360"/>
                    <a:pt x="336573" y="506316"/>
                  </a:cubicBezTo>
                  <a:cubicBezTo>
                    <a:pt x="340970" y="505916"/>
                    <a:pt x="345322" y="505443"/>
                    <a:pt x="349659" y="504910"/>
                  </a:cubicBezTo>
                  <a:cubicBezTo>
                    <a:pt x="350340" y="504821"/>
                    <a:pt x="351006" y="504747"/>
                    <a:pt x="351687" y="504658"/>
                  </a:cubicBezTo>
                  <a:cubicBezTo>
                    <a:pt x="355891" y="504125"/>
                    <a:pt x="360066" y="503504"/>
                    <a:pt x="364210" y="502837"/>
                  </a:cubicBezTo>
                  <a:cubicBezTo>
                    <a:pt x="364995" y="502719"/>
                    <a:pt x="365779" y="502586"/>
                    <a:pt x="366549" y="502453"/>
                  </a:cubicBezTo>
                  <a:cubicBezTo>
                    <a:pt x="370620" y="501772"/>
                    <a:pt x="374661" y="501031"/>
                    <a:pt x="378673" y="500232"/>
                  </a:cubicBezTo>
                  <a:cubicBezTo>
                    <a:pt x="379487" y="500069"/>
                    <a:pt x="380301" y="499906"/>
                    <a:pt x="381115" y="499729"/>
                  </a:cubicBezTo>
                  <a:cubicBezTo>
                    <a:pt x="385112" y="498915"/>
                    <a:pt x="389079" y="498041"/>
                    <a:pt x="393017" y="497094"/>
                  </a:cubicBezTo>
                  <a:cubicBezTo>
                    <a:pt x="393787" y="496916"/>
                    <a:pt x="394542" y="496724"/>
                    <a:pt x="395296" y="496531"/>
                  </a:cubicBezTo>
                  <a:cubicBezTo>
                    <a:pt x="399204" y="495569"/>
                    <a:pt x="403098" y="494577"/>
                    <a:pt x="406946" y="493512"/>
                  </a:cubicBezTo>
                  <a:cubicBezTo>
                    <a:pt x="407642" y="493319"/>
                    <a:pt x="408323" y="493112"/>
                    <a:pt x="409019" y="492919"/>
                  </a:cubicBezTo>
                  <a:cubicBezTo>
                    <a:pt x="412483" y="491942"/>
                    <a:pt x="415932" y="490906"/>
                    <a:pt x="419336" y="489826"/>
                  </a:cubicBezTo>
                  <a:cubicBezTo>
                    <a:pt x="420195" y="489559"/>
                    <a:pt x="421068" y="489293"/>
                    <a:pt x="421942" y="489011"/>
                  </a:cubicBezTo>
                  <a:cubicBezTo>
                    <a:pt x="425406" y="487901"/>
                    <a:pt x="428840" y="486717"/>
                    <a:pt x="432244" y="485518"/>
                  </a:cubicBezTo>
                  <a:cubicBezTo>
                    <a:pt x="432985" y="485266"/>
                    <a:pt x="433740" y="485030"/>
                    <a:pt x="434465" y="484763"/>
                  </a:cubicBezTo>
                  <a:cubicBezTo>
                    <a:pt x="434450" y="484748"/>
                    <a:pt x="434450" y="484748"/>
                    <a:pt x="434435" y="484733"/>
                  </a:cubicBezTo>
                  <a:cubicBezTo>
                    <a:pt x="551659" y="442442"/>
                    <a:pt x="634082" y="347289"/>
                    <a:pt x="634082" y="240856"/>
                  </a:cubicBezTo>
                  <a:cubicBezTo>
                    <a:pt x="634082" y="102656"/>
                    <a:pt x="495023" y="-5153"/>
                    <a:pt x="321223" y="190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g109b62d727a_0_0"/>
            <p:cNvSpPr/>
            <p:nvPr/>
          </p:nvSpPr>
          <p:spPr>
            <a:xfrm>
              <a:off x="6933523" y="3202681"/>
              <a:ext cx="634096" cy="507981"/>
            </a:xfrm>
            <a:custGeom>
              <a:rect b="b" l="l" r="r" t="t"/>
              <a:pathLst>
                <a:path extrusionOk="0" h="507981" w="634096">
                  <a:moveTo>
                    <a:pt x="634097" y="240914"/>
                  </a:moveTo>
                  <a:cubicBezTo>
                    <a:pt x="634097" y="379158"/>
                    <a:pt x="495038" y="498440"/>
                    <a:pt x="321223" y="507440"/>
                  </a:cubicBezTo>
                  <a:cubicBezTo>
                    <a:pt x="144876" y="516574"/>
                    <a:pt x="0" y="409001"/>
                    <a:pt x="0" y="267056"/>
                  </a:cubicBezTo>
                  <a:cubicBezTo>
                    <a:pt x="0" y="125111"/>
                    <a:pt x="144861" y="5607"/>
                    <a:pt x="321223" y="189"/>
                  </a:cubicBezTo>
                  <a:cubicBezTo>
                    <a:pt x="495023" y="-5140"/>
                    <a:pt x="634097" y="102670"/>
                    <a:pt x="634097" y="24091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g109b62d727a_0_0"/>
            <p:cNvSpPr/>
            <p:nvPr/>
          </p:nvSpPr>
          <p:spPr>
            <a:xfrm>
              <a:off x="6933537" y="3311523"/>
              <a:ext cx="434479" cy="399166"/>
            </a:xfrm>
            <a:custGeom>
              <a:rect b="b" l="l" r="r" t="t"/>
              <a:pathLst>
                <a:path extrusionOk="0" h="399166" w="434479">
                  <a:moveTo>
                    <a:pt x="397931" y="330238"/>
                  </a:moveTo>
                  <a:cubicBezTo>
                    <a:pt x="359873" y="257333"/>
                    <a:pt x="398346" y="185761"/>
                    <a:pt x="346861" y="139636"/>
                  </a:cubicBezTo>
                  <a:cubicBezTo>
                    <a:pt x="294326" y="92563"/>
                    <a:pt x="225729" y="141131"/>
                    <a:pt x="151463" y="103857"/>
                  </a:cubicBezTo>
                  <a:cubicBezTo>
                    <a:pt x="122627" y="89380"/>
                    <a:pt x="90490" y="60721"/>
                    <a:pt x="66539" y="0"/>
                  </a:cubicBezTo>
                  <a:cubicBezTo>
                    <a:pt x="24839" y="44646"/>
                    <a:pt x="0" y="99609"/>
                    <a:pt x="0" y="158243"/>
                  </a:cubicBezTo>
                  <a:cubicBezTo>
                    <a:pt x="0" y="300188"/>
                    <a:pt x="144861" y="407746"/>
                    <a:pt x="321223" y="398627"/>
                  </a:cubicBezTo>
                  <a:cubicBezTo>
                    <a:pt x="361265" y="396555"/>
                    <a:pt x="399441" y="388635"/>
                    <a:pt x="434480" y="376008"/>
                  </a:cubicBezTo>
                  <a:cubicBezTo>
                    <a:pt x="417190" y="360983"/>
                    <a:pt x="405747" y="345233"/>
                    <a:pt x="397931" y="330238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g109b62d727a_0_0"/>
            <p:cNvSpPr/>
            <p:nvPr/>
          </p:nvSpPr>
          <p:spPr>
            <a:xfrm>
              <a:off x="7149186" y="3282613"/>
              <a:ext cx="231369" cy="348134"/>
            </a:xfrm>
            <a:custGeom>
              <a:rect b="b" l="l" r="r" t="t"/>
              <a:pathLst>
                <a:path extrusionOk="0" h="348134" w="231369">
                  <a:moveTo>
                    <a:pt x="27149" y="347483"/>
                  </a:moveTo>
                  <a:lnTo>
                    <a:pt x="39938" y="251546"/>
                  </a:lnTo>
                  <a:lnTo>
                    <a:pt x="0" y="251057"/>
                  </a:lnTo>
                  <a:lnTo>
                    <a:pt x="0" y="201571"/>
                  </a:lnTo>
                  <a:lnTo>
                    <a:pt x="47799" y="202326"/>
                  </a:lnTo>
                  <a:lnTo>
                    <a:pt x="55644" y="142448"/>
                  </a:lnTo>
                  <a:lnTo>
                    <a:pt x="13826" y="141590"/>
                  </a:lnTo>
                  <a:lnTo>
                    <a:pt x="13826" y="91615"/>
                  </a:lnTo>
                  <a:lnTo>
                    <a:pt x="62513" y="92785"/>
                  </a:lnTo>
                  <a:lnTo>
                    <a:pt x="74755" y="0"/>
                  </a:lnTo>
                  <a:lnTo>
                    <a:pt x="118142" y="1347"/>
                  </a:lnTo>
                  <a:lnTo>
                    <a:pt x="105989" y="93836"/>
                  </a:lnTo>
                  <a:lnTo>
                    <a:pt x="150146" y="94901"/>
                  </a:lnTo>
                  <a:lnTo>
                    <a:pt x="162713" y="2738"/>
                  </a:lnTo>
                  <a:lnTo>
                    <a:pt x="205523" y="4071"/>
                  </a:lnTo>
                  <a:lnTo>
                    <a:pt x="193045" y="95938"/>
                  </a:lnTo>
                  <a:lnTo>
                    <a:pt x="231369" y="96855"/>
                  </a:lnTo>
                  <a:lnTo>
                    <a:pt x="231369" y="146016"/>
                  </a:lnTo>
                  <a:lnTo>
                    <a:pt x="186324" y="145098"/>
                  </a:lnTo>
                  <a:lnTo>
                    <a:pt x="178627" y="204384"/>
                  </a:lnTo>
                  <a:lnTo>
                    <a:pt x="218461" y="205020"/>
                  </a:lnTo>
                  <a:lnTo>
                    <a:pt x="218461" y="253707"/>
                  </a:lnTo>
                  <a:lnTo>
                    <a:pt x="171388" y="253129"/>
                  </a:lnTo>
                  <a:lnTo>
                    <a:pt x="159324" y="348135"/>
                  </a:lnTo>
                  <a:lnTo>
                    <a:pt x="115714" y="347912"/>
                  </a:lnTo>
                  <a:lnTo>
                    <a:pt x="127853" y="252597"/>
                  </a:lnTo>
                  <a:lnTo>
                    <a:pt x="83548" y="252064"/>
                  </a:lnTo>
                  <a:lnTo>
                    <a:pt x="71320" y="347690"/>
                  </a:lnTo>
                  <a:lnTo>
                    <a:pt x="27149" y="347483"/>
                  </a:lnTo>
                  <a:close/>
                  <a:moveTo>
                    <a:pt x="135624" y="203703"/>
                  </a:moveTo>
                  <a:lnTo>
                    <a:pt x="143366" y="144225"/>
                  </a:lnTo>
                  <a:lnTo>
                    <a:pt x="99165" y="143322"/>
                  </a:lnTo>
                  <a:lnTo>
                    <a:pt x="91364" y="203007"/>
                  </a:lnTo>
                  <a:lnTo>
                    <a:pt x="135624" y="2037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" name="Google Shape;121;g109b62d727a_0_0"/>
          <p:cNvGrpSpPr/>
          <p:nvPr/>
        </p:nvGrpSpPr>
        <p:grpSpPr>
          <a:xfrm>
            <a:off x="7122399" y="1608357"/>
            <a:ext cx="686655" cy="558263"/>
            <a:chOff x="7122399" y="1608357"/>
            <a:chExt cx="686655" cy="558263"/>
          </a:xfrm>
        </p:grpSpPr>
        <p:sp>
          <p:nvSpPr>
            <p:cNvPr id="122" name="Google Shape;122;g109b62d727a_0_0"/>
            <p:cNvSpPr/>
            <p:nvPr/>
          </p:nvSpPr>
          <p:spPr>
            <a:xfrm>
              <a:off x="7122399" y="1609330"/>
              <a:ext cx="662852" cy="557290"/>
            </a:xfrm>
            <a:custGeom>
              <a:rect b="b" l="l" r="r" t="t"/>
              <a:pathLst>
                <a:path extrusionOk="0" h="557290" w="662852">
                  <a:moveTo>
                    <a:pt x="68" y="280982"/>
                  </a:moveTo>
                  <a:cubicBezTo>
                    <a:pt x="68" y="289760"/>
                    <a:pt x="-288" y="298449"/>
                    <a:pt x="630" y="307005"/>
                  </a:cubicBezTo>
                  <a:cubicBezTo>
                    <a:pt x="1030" y="310691"/>
                    <a:pt x="1089" y="314333"/>
                    <a:pt x="1666" y="317930"/>
                  </a:cubicBezTo>
                  <a:cubicBezTo>
                    <a:pt x="2806" y="325169"/>
                    <a:pt x="4050" y="332318"/>
                    <a:pt x="5841" y="339335"/>
                  </a:cubicBezTo>
                  <a:cubicBezTo>
                    <a:pt x="6714" y="342843"/>
                    <a:pt x="7573" y="346352"/>
                    <a:pt x="8594" y="349815"/>
                  </a:cubicBezTo>
                  <a:cubicBezTo>
                    <a:pt x="9290" y="352095"/>
                    <a:pt x="9986" y="354419"/>
                    <a:pt x="10741" y="356699"/>
                  </a:cubicBezTo>
                  <a:cubicBezTo>
                    <a:pt x="28637" y="410315"/>
                    <a:pt x="65082" y="456781"/>
                    <a:pt x="113650" y="491435"/>
                  </a:cubicBezTo>
                  <a:cubicBezTo>
                    <a:pt x="114701" y="492175"/>
                    <a:pt x="115693" y="492930"/>
                    <a:pt x="116759" y="493625"/>
                  </a:cubicBezTo>
                  <a:cubicBezTo>
                    <a:pt x="133471" y="505290"/>
                    <a:pt x="151546" y="515519"/>
                    <a:pt x="170804" y="524253"/>
                  </a:cubicBezTo>
                  <a:cubicBezTo>
                    <a:pt x="171988" y="524786"/>
                    <a:pt x="173173" y="525304"/>
                    <a:pt x="174401" y="525837"/>
                  </a:cubicBezTo>
                  <a:cubicBezTo>
                    <a:pt x="182869" y="529567"/>
                    <a:pt x="191558" y="532986"/>
                    <a:pt x="200454" y="536110"/>
                  </a:cubicBezTo>
                  <a:cubicBezTo>
                    <a:pt x="204229" y="537427"/>
                    <a:pt x="208093" y="538700"/>
                    <a:pt x="211956" y="539885"/>
                  </a:cubicBezTo>
                  <a:cubicBezTo>
                    <a:pt x="214547" y="540714"/>
                    <a:pt x="217137" y="541513"/>
                    <a:pt x="219757" y="542253"/>
                  </a:cubicBezTo>
                  <a:cubicBezTo>
                    <a:pt x="223665" y="543393"/>
                    <a:pt x="227618" y="544444"/>
                    <a:pt x="231600" y="545450"/>
                  </a:cubicBezTo>
                  <a:cubicBezTo>
                    <a:pt x="234235" y="546102"/>
                    <a:pt x="236914" y="546768"/>
                    <a:pt x="239578" y="547375"/>
                  </a:cubicBezTo>
                  <a:cubicBezTo>
                    <a:pt x="273107" y="555102"/>
                    <a:pt x="308678" y="558521"/>
                    <a:pt x="345316" y="556893"/>
                  </a:cubicBezTo>
                  <a:cubicBezTo>
                    <a:pt x="348039" y="556760"/>
                    <a:pt x="350763" y="556627"/>
                    <a:pt x="353428" y="556449"/>
                  </a:cubicBezTo>
                  <a:cubicBezTo>
                    <a:pt x="354212" y="556405"/>
                    <a:pt x="355011" y="556316"/>
                    <a:pt x="355752" y="556271"/>
                  </a:cubicBezTo>
                  <a:cubicBezTo>
                    <a:pt x="355974" y="556271"/>
                    <a:pt x="356196" y="556227"/>
                    <a:pt x="356418" y="556227"/>
                  </a:cubicBezTo>
                  <a:cubicBezTo>
                    <a:pt x="358120" y="556094"/>
                    <a:pt x="359837" y="556005"/>
                    <a:pt x="361510" y="555827"/>
                  </a:cubicBezTo>
                  <a:cubicBezTo>
                    <a:pt x="362383" y="555738"/>
                    <a:pt x="363227" y="555694"/>
                    <a:pt x="364056" y="555605"/>
                  </a:cubicBezTo>
                  <a:cubicBezTo>
                    <a:pt x="365892" y="555428"/>
                    <a:pt x="367786" y="555250"/>
                    <a:pt x="369622" y="555072"/>
                  </a:cubicBezTo>
                  <a:cubicBezTo>
                    <a:pt x="370406" y="554984"/>
                    <a:pt x="371206" y="554850"/>
                    <a:pt x="371990" y="554761"/>
                  </a:cubicBezTo>
                  <a:cubicBezTo>
                    <a:pt x="373885" y="554584"/>
                    <a:pt x="375809" y="554362"/>
                    <a:pt x="377689" y="554110"/>
                  </a:cubicBezTo>
                  <a:cubicBezTo>
                    <a:pt x="378385" y="554021"/>
                    <a:pt x="379051" y="553932"/>
                    <a:pt x="379747" y="553844"/>
                  </a:cubicBezTo>
                  <a:cubicBezTo>
                    <a:pt x="381760" y="553577"/>
                    <a:pt x="383788" y="553311"/>
                    <a:pt x="385846" y="553015"/>
                  </a:cubicBezTo>
                  <a:cubicBezTo>
                    <a:pt x="386334" y="552926"/>
                    <a:pt x="386852" y="552837"/>
                    <a:pt x="387385" y="552748"/>
                  </a:cubicBezTo>
                  <a:cubicBezTo>
                    <a:pt x="389621" y="552437"/>
                    <a:pt x="391811" y="552097"/>
                    <a:pt x="394061" y="551697"/>
                  </a:cubicBezTo>
                  <a:cubicBezTo>
                    <a:pt x="394372" y="551653"/>
                    <a:pt x="394668" y="548544"/>
                    <a:pt x="394935" y="548500"/>
                  </a:cubicBezTo>
                  <a:cubicBezTo>
                    <a:pt x="397436" y="548056"/>
                    <a:pt x="399938" y="544089"/>
                    <a:pt x="402395" y="544089"/>
                  </a:cubicBezTo>
                  <a:lnTo>
                    <a:pt x="402440" y="544089"/>
                  </a:lnTo>
                  <a:cubicBezTo>
                    <a:pt x="423327" y="544089"/>
                    <a:pt x="443414" y="537531"/>
                    <a:pt x="462510" y="530470"/>
                  </a:cubicBezTo>
                  <a:cubicBezTo>
                    <a:pt x="462466" y="530425"/>
                    <a:pt x="462466" y="531950"/>
                    <a:pt x="462421" y="531906"/>
                  </a:cubicBezTo>
                  <a:cubicBezTo>
                    <a:pt x="468387" y="529715"/>
                    <a:pt x="474264" y="528101"/>
                    <a:pt x="480066" y="525600"/>
                  </a:cubicBezTo>
                  <a:cubicBezTo>
                    <a:pt x="485203" y="523364"/>
                    <a:pt x="490251" y="521425"/>
                    <a:pt x="495210" y="519012"/>
                  </a:cubicBezTo>
                  <a:cubicBezTo>
                    <a:pt x="497623" y="520937"/>
                    <a:pt x="500435" y="523157"/>
                    <a:pt x="503544" y="525304"/>
                  </a:cubicBezTo>
                  <a:cubicBezTo>
                    <a:pt x="543423" y="508147"/>
                    <a:pt x="578565" y="484640"/>
                    <a:pt x="607090" y="456293"/>
                  </a:cubicBezTo>
                  <a:cubicBezTo>
                    <a:pt x="603759" y="451778"/>
                    <a:pt x="600547" y="447085"/>
                    <a:pt x="597616" y="442126"/>
                  </a:cubicBezTo>
                  <a:cubicBezTo>
                    <a:pt x="638724" y="395275"/>
                    <a:pt x="662852" y="337677"/>
                    <a:pt x="662852" y="276304"/>
                  </a:cubicBezTo>
                  <a:cubicBezTo>
                    <a:pt x="662852" y="129104"/>
                    <a:pt x="524075" y="5559"/>
                    <a:pt x="345330" y="171"/>
                  </a:cubicBezTo>
                  <a:cubicBezTo>
                    <a:pt x="339498" y="-7"/>
                    <a:pt x="335250" y="-36"/>
                    <a:pt x="329491" y="38"/>
                  </a:cubicBezTo>
                  <a:cubicBezTo>
                    <a:pt x="154343" y="2273"/>
                    <a:pt x="7232" y="118550"/>
                    <a:pt x="1844" y="268429"/>
                  </a:cubicBezTo>
                  <a:lnTo>
                    <a:pt x="1844" y="268607"/>
                  </a:lnTo>
                  <a:cubicBezTo>
                    <a:pt x="1844" y="270487"/>
                    <a:pt x="1844" y="272426"/>
                    <a:pt x="1844" y="274350"/>
                  </a:cubicBezTo>
                  <a:lnTo>
                    <a:pt x="1844" y="275224"/>
                  </a:lnTo>
                  <a:cubicBezTo>
                    <a:pt x="1829" y="277163"/>
                    <a:pt x="68" y="279043"/>
                    <a:pt x="68" y="280982"/>
                  </a:cubicBezTo>
                  <a:close/>
                </a:path>
              </a:pathLst>
            </a:custGeom>
            <a:solidFill>
              <a:srgbClr val="444B8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123;g109b62d727a_0_0"/>
            <p:cNvSpPr/>
            <p:nvPr/>
          </p:nvSpPr>
          <p:spPr>
            <a:xfrm>
              <a:off x="7144627" y="1608357"/>
              <a:ext cx="664427" cy="557247"/>
            </a:xfrm>
            <a:custGeom>
              <a:rect b="b" l="l" r="r" t="t"/>
              <a:pathLst>
                <a:path extrusionOk="0" h="557247" w="664427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FF908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124;g109b62d727a_0_0"/>
            <p:cNvSpPr/>
            <p:nvPr/>
          </p:nvSpPr>
          <p:spPr>
            <a:xfrm>
              <a:off x="7144627" y="1608357"/>
              <a:ext cx="664427" cy="557247"/>
            </a:xfrm>
            <a:custGeom>
              <a:rect b="b" l="l" r="r" t="t"/>
              <a:pathLst>
                <a:path extrusionOk="0" h="557247" w="664427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5" name="Google Shape;125;g109b62d727a_0_0"/>
            <p:cNvGrpSpPr/>
            <p:nvPr/>
          </p:nvGrpSpPr>
          <p:grpSpPr>
            <a:xfrm>
              <a:off x="7315475" y="1689434"/>
              <a:ext cx="340256" cy="361665"/>
              <a:chOff x="7315475" y="1689434"/>
              <a:chExt cx="340256" cy="361665"/>
            </a:xfrm>
          </p:grpSpPr>
          <p:sp>
            <p:nvSpPr>
              <p:cNvPr id="126" name="Google Shape;126;g109b62d727a_0_0"/>
              <p:cNvSpPr/>
              <p:nvPr/>
            </p:nvSpPr>
            <p:spPr>
              <a:xfrm>
                <a:off x="7406312" y="1689434"/>
                <a:ext cx="249419" cy="361665"/>
              </a:xfrm>
              <a:custGeom>
                <a:rect b="b" l="l" r="r" t="t"/>
                <a:pathLst>
                  <a:path extrusionOk="0" h="361665" w="249419">
                    <a:moveTo>
                      <a:pt x="0" y="356841"/>
                    </a:moveTo>
                    <a:cubicBezTo>
                      <a:pt x="636" y="228012"/>
                      <a:pt x="4766" y="134221"/>
                      <a:pt x="8793" y="122956"/>
                    </a:cubicBezTo>
                    <a:cubicBezTo>
                      <a:pt x="9651" y="120572"/>
                      <a:pt x="11191" y="117464"/>
                      <a:pt x="13160" y="112150"/>
                    </a:cubicBezTo>
                    <a:cubicBezTo>
                      <a:pt x="34713" y="53930"/>
                      <a:pt x="18222" y="16049"/>
                      <a:pt x="36963" y="3408"/>
                    </a:cubicBezTo>
                    <a:cubicBezTo>
                      <a:pt x="45282" y="-2203"/>
                      <a:pt x="55836" y="329"/>
                      <a:pt x="64614" y="2445"/>
                    </a:cubicBezTo>
                    <a:cubicBezTo>
                      <a:pt x="106877" y="12585"/>
                      <a:pt x="134514" y="71960"/>
                      <a:pt x="125099" y="117109"/>
                    </a:cubicBezTo>
                    <a:cubicBezTo>
                      <a:pt x="123634" y="124140"/>
                      <a:pt x="121532" y="129573"/>
                      <a:pt x="120303" y="132489"/>
                    </a:cubicBezTo>
                    <a:cubicBezTo>
                      <a:pt x="123219" y="132592"/>
                      <a:pt x="125484" y="132652"/>
                      <a:pt x="127749" y="132770"/>
                    </a:cubicBezTo>
                    <a:cubicBezTo>
                      <a:pt x="146682" y="133673"/>
                      <a:pt x="165763" y="133407"/>
                      <a:pt x="184518" y="135731"/>
                    </a:cubicBezTo>
                    <a:cubicBezTo>
                      <a:pt x="222029" y="140408"/>
                      <a:pt x="249888" y="173004"/>
                      <a:pt x="249414" y="210796"/>
                    </a:cubicBezTo>
                    <a:cubicBezTo>
                      <a:pt x="249162" y="231046"/>
                      <a:pt x="249310" y="251549"/>
                      <a:pt x="246246" y="271458"/>
                    </a:cubicBezTo>
                    <a:cubicBezTo>
                      <a:pt x="241361" y="303314"/>
                      <a:pt x="221096" y="325341"/>
                      <a:pt x="194466" y="341802"/>
                    </a:cubicBezTo>
                    <a:cubicBezTo>
                      <a:pt x="179011" y="351350"/>
                      <a:pt x="162565" y="357715"/>
                      <a:pt x="145127" y="360335"/>
                    </a:cubicBezTo>
                    <a:cubicBezTo>
                      <a:pt x="135002" y="361845"/>
                      <a:pt x="127172" y="361712"/>
                      <a:pt x="123071" y="361608"/>
                    </a:cubicBezTo>
                    <a:cubicBezTo>
                      <a:pt x="78662" y="360601"/>
                      <a:pt x="9622" y="357300"/>
                      <a:pt x="0" y="3568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" name="Google Shape;127;g109b62d727a_0_0"/>
              <p:cNvSpPr/>
              <p:nvPr/>
            </p:nvSpPr>
            <p:spPr>
              <a:xfrm>
                <a:off x="7315475" y="1815119"/>
                <a:ext cx="68292" cy="230060"/>
              </a:xfrm>
              <a:custGeom>
                <a:rect b="b" l="l" r="r" t="t"/>
                <a:pathLst>
                  <a:path extrusionOk="0" h="230060" w="68292">
                    <a:moveTo>
                      <a:pt x="68293" y="1564"/>
                    </a:moveTo>
                    <a:cubicBezTo>
                      <a:pt x="65495" y="78095"/>
                      <a:pt x="62712" y="153811"/>
                      <a:pt x="59929" y="230061"/>
                    </a:cubicBezTo>
                    <a:cubicBezTo>
                      <a:pt x="43631" y="229469"/>
                      <a:pt x="27570" y="229306"/>
                      <a:pt x="11583" y="228092"/>
                    </a:cubicBezTo>
                    <a:cubicBezTo>
                      <a:pt x="4211" y="227544"/>
                      <a:pt x="-200" y="220661"/>
                      <a:pt x="7" y="212268"/>
                    </a:cubicBezTo>
                    <a:cubicBezTo>
                      <a:pt x="392" y="197450"/>
                      <a:pt x="999" y="182633"/>
                      <a:pt x="1546" y="167815"/>
                    </a:cubicBezTo>
                    <a:cubicBezTo>
                      <a:pt x="3382" y="117929"/>
                      <a:pt x="5218" y="68029"/>
                      <a:pt x="7083" y="18143"/>
                    </a:cubicBezTo>
                    <a:cubicBezTo>
                      <a:pt x="7586" y="4879"/>
                      <a:pt x="13196" y="-405"/>
                      <a:pt x="26297" y="24"/>
                    </a:cubicBezTo>
                    <a:cubicBezTo>
                      <a:pt x="40167" y="498"/>
                      <a:pt x="54052" y="1045"/>
                      <a:pt x="68293" y="156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8" name="Google Shape;128;g109b62d727a_0_0"/>
          <p:cNvGrpSpPr/>
          <p:nvPr/>
        </p:nvGrpSpPr>
        <p:grpSpPr>
          <a:xfrm>
            <a:off x="6554402" y="2295473"/>
            <a:ext cx="811512" cy="659784"/>
            <a:chOff x="6554402" y="2295473"/>
            <a:chExt cx="811512" cy="659784"/>
          </a:xfrm>
        </p:grpSpPr>
        <p:sp>
          <p:nvSpPr>
            <p:cNvPr id="129" name="Google Shape;129;g109b62d727a_0_0"/>
            <p:cNvSpPr/>
            <p:nvPr/>
          </p:nvSpPr>
          <p:spPr>
            <a:xfrm>
              <a:off x="6554402" y="2296642"/>
              <a:ext cx="783373" cy="658615"/>
            </a:xfrm>
            <a:custGeom>
              <a:rect b="b" l="l" r="r" t="t"/>
              <a:pathLst>
                <a:path extrusionOk="0" h="658615" w="783373">
                  <a:moveTo>
                    <a:pt x="78" y="332068"/>
                  </a:moveTo>
                  <a:cubicBezTo>
                    <a:pt x="78" y="342445"/>
                    <a:pt x="-336" y="352703"/>
                    <a:pt x="744" y="362813"/>
                  </a:cubicBezTo>
                  <a:cubicBezTo>
                    <a:pt x="1203" y="367165"/>
                    <a:pt x="1292" y="371473"/>
                    <a:pt x="1958" y="375722"/>
                  </a:cubicBezTo>
                  <a:cubicBezTo>
                    <a:pt x="3305" y="384278"/>
                    <a:pt x="4771" y="392730"/>
                    <a:pt x="6902" y="401020"/>
                  </a:cubicBezTo>
                  <a:cubicBezTo>
                    <a:pt x="7938" y="405165"/>
                    <a:pt x="8960" y="409309"/>
                    <a:pt x="10144" y="413410"/>
                  </a:cubicBezTo>
                  <a:cubicBezTo>
                    <a:pt x="10973" y="416104"/>
                    <a:pt x="11787" y="418857"/>
                    <a:pt x="12675" y="421551"/>
                  </a:cubicBezTo>
                  <a:cubicBezTo>
                    <a:pt x="33829" y="484923"/>
                    <a:pt x="76890" y="539826"/>
                    <a:pt x="134296" y="580786"/>
                  </a:cubicBezTo>
                  <a:cubicBezTo>
                    <a:pt x="135539" y="581674"/>
                    <a:pt x="136724" y="582548"/>
                    <a:pt x="137967" y="583377"/>
                  </a:cubicBezTo>
                  <a:cubicBezTo>
                    <a:pt x="157729" y="597173"/>
                    <a:pt x="179075" y="609252"/>
                    <a:pt x="201842" y="619570"/>
                  </a:cubicBezTo>
                  <a:cubicBezTo>
                    <a:pt x="203248" y="620191"/>
                    <a:pt x="204639" y="620813"/>
                    <a:pt x="206090" y="621435"/>
                  </a:cubicBezTo>
                  <a:cubicBezTo>
                    <a:pt x="216097" y="625846"/>
                    <a:pt x="226370" y="629887"/>
                    <a:pt x="236895" y="633573"/>
                  </a:cubicBezTo>
                  <a:cubicBezTo>
                    <a:pt x="241350" y="635127"/>
                    <a:pt x="245925" y="636637"/>
                    <a:pt x="250484" y="638029"/>
                  </a:cubicBezTo>
                  <a:cubicBezTo>
                    <a:pt x="253548" y="639021"/>
                    <a:pt x="256597" y="639953"/>
                    <a:pt x="259706" y="640827"/>
                  </a:cubicBezTo>
                  <a:cubicBezTo>
                    <a:pt x="264325" y="642174"/>
                    <a:pt x="268987" y="643417"/>
                    <a:pt x="273710" y="644616"/>
                  </a:cubicBezTo>
                  <a:cubicBezTo>
                    <a:pt x="276818" y="645401"/>
                    <a:pt x="279986" y="646171"/>
                    <a:pt x="283139" y="646896"/>
                  </a:cubicBezTo>
                  <a:cubicBezTo>
                    <a:pt x="322752" y="656029"/>
                    <a:pt x="364807" y="660070"/>
                    <a:pt x="408105" y="658146"/>
                  </a:cubicBezTo>
                  <a:cubicBezTo>
                    <a:pt x="411317" y="657983"/>
                    <a:pt x="414530" y="657835"/>
                    <a:pt x="417697" y="657628"/>
                  </a:cubicBezTo>
                  <a:cubicBezTo>
                    <a:pt x="418630" y="657569"/>
                    <a:pt x="419562" y="657465"/>
                    <a:pt x="420451" y="657421"/>
                  </a:cubicBezTo>
                  <a:cubicBezTo>
                    <a:pt x="420717" y="657421"/>
                    <a:pt x="420969" y="657361"/>
                    <a:pt x="421235" y="657361"/>
                  </a:cubicBezTo>
                  <a:cubicBezTo>
                    <a:pt x="423248" y="657199"/>
                    <a:pt x="425276" y="657095"/>
                    <a:pt x="427245" y="656888"/>
                  </a:cubicBezTo>
                  <a:cubicBezTo>
                    <a:pt x="428281" y="656784"/>
                    <a:pt x="429273" y="656740"/>
                    <a:pt x="430250" y="656636"/>
                  </a:cubicBezTo>
                  <a:cubicBezTo>
                    <a:pt x="432426" y="656429"/>
                    <a:pt x="434661" y="656222"/>
                    <a:pt x="436837" y="656014"/>
                  </a:cubicBezTo>
                  <a:cubicBezTo>
                    <a:pt x="437770" y="655911"/>
                    <a:pt x="438703" y="655748"/>
                    <a:pt x="439635" y="655644"/>
                  </a:cubicBezTo>
                  <a:cubicBezTo>
                    <a:pt x="441870" y="655437"/>
                    <a:pt x="444150" y="655185"/>
                    <a:pt x="446371" y="654860"/>
                  </a:cubicBezTo>
                  <a:cubicBezTo>
                    <a:pt x="447200" y="654756"/>
                    <a:pt x="447984" y="654653"/>
                    <a:pt x="448813" y="654549"/>
                  </a:cubicBezTo>
                  <a:cubicBezTo>
                    <a:pt x="451196" y="654238"/>
                    <a:pt x="453580" y="653927"/>
                    <a:pt x="456022" y="653557"/>
                  </a:cubicBezTo>
                  <a:cubicBezTo>
                    <a:pt x="456584" y="653453"/>
                    <a:pt x="457221" y="653350"/>
                    <a:pt x="457828" y="653246"/>
                  </a:cubicBezTo>
                  <a:cubicBezTo>
                    <a:pt x="460478" y="652876"/>
                    <a:pt x="463068" y="652462"/>
                    <a:pt x="465718" y="652003"/>
                  </a:cubicBezTo>
                  <a:cubicBezTo>
                    <a:pt x="466073" y="651944"/>
                    <a:pt x="466443" y="648287"/>
                    <a:pt x="466754" y="648228"/>
                  </a:cubicBezTo>
                  <a:cubicBezTo>
                    <a:pt x="469715" y="647710"/>
                    <a:pt x="472660" y="643003"/>
                    <a:pt x="475577" y="643003"/>
                  </a:cubicBezTo>
                  <a:lnTo>
                    <a:pt x="475621" y="643003"/>
                  </a:lnTo>
                  <a:cubicBezTo>
                    <a:pt x="500297" y="643003"/>
                    <a:pt x="524056" y="635261"/>
                    <a:pt x="546601" y="626912"/>
                  </a:cubicBezTo>
                  <a:cubicBezTo>
                    <a:pt x="546557" y="626853"/>
                    <a:pt x="546557" y="628673"/>
                    <a:pt x="546497" y="628614"/>
                  </a:cubicBezTo>
                  <a:cubicBezTo>
                    <a:pt x="553543" y="626024"/>
                    <a:pt x="560501" y="624129"/>
                    <a:pt x="567340" y="621168"/>
                  </a:cubicBezTo>
                  <a:cubicBezTo>
                    <a:pt x="573409" y="618519"/>
                    <a:pt x="579375" y="616224"/>
                    <a:pt x="585236" y="613382"/>
                  </a:cubicBezTo>
                  <a:cubicBezTo>
                    <a:pt x="588093" y="615662"/>
                    <a:pt x="591409" y="618267"/>
                    <a:pt x="595095" y="620813"/>
                  </a:cubicBezTo>
                  <a:cubicBezTo>
                    <a:pt x="642228" y="600533"/>
                    <a:pt x="683765" y="572748"/>
                    <a:pt x="717471" y="539264"/>
                  </a:cubicBezTo>
                  <a:cubicBezTo>
                    <a:pt x="713533" y="533920"/>
                    <a:pt x="709744" y="528384"/>
                    <a:pt x="706265" y="522522"/>
                  </a:cubicBezTo>
                  <a:cubicBezTo>
                    <a:pt x="754848" y="467144"/>
                    <a:pt x="783373" y="399081"/>
                    <a:pt x="783373" y="326546"/>
                  </a:cubicBezTo>
                  <a:cubicBezTo>
                    <a:pt x="783373" y="152583"/>
                    <a:pt x="619357" y="6567"/>
                    <a:pt x="408105" y="202"/>
                  </a:cubicBezTo>
                  <a:cubicBezTo>
                    <a:pt x="401207" y="-5"/>
                    <a:pt x="396189" y="-50"/>
                    <a:pt x="389394" y="54"/>
                  </a:cubicBezTo>
                  <a:cubicBezTo>
                    <a:pt x="182391" y="2703"/>
                    <a:pt x="8531" y="140119"/>
                    <a:pt x="2165" y="317250"/>
                  </a:cubicBezTo>
                  <a:lnTo>
                    <a:pt x="2165" y="317457"/>
                  </a:lnTo>
                  <a:cubicBezTo>
                    <a:pt x="2165" y="319693"/>
                    <a:pt x="2165" y="321972"/>
                    <a:pt x="2165" y="324252"/>
                  </a:cubicBezTo>
                  <a:lnTo>
                    <a:pt x="2165" y="325288"/>
                  </a:lnTo>
                  <a:cubicBezTo>
                    <a:pt x="2165" y="327553"/>
                    <a:pt x="78" y="329788"/>
                    <a:pt x="78" y="332068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30" name="Google Shape;130;g109b62d727a_0_0"/>
            <p:cNvGrpSpPr/>
            <p:nvPr/>
          </p:nvGrpSpPr>
          <p:grpSpPr>
            <a:xfrm>
              <a:off x="6580666" y="2295473"/>
              <a:ext cx="785249" cy="658597"/>
              <a:chOff x="6580666" y="2295473"/>
              <a:chExt cx="785249" cy="658597"/>
            </a:xfrm>
          </p:grpSpPr>
          <p:sp>
            <p:nvSpPr>
              <p:cNvPr id="131" name="Google Shape;131;g109b62d727a_0_0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rect b="b" l="l" r="r" t="t"/>
                <a:pathLst>
                  <a:path extrusionOk="0" h="658597" w="785249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" name="Google Shape;132;g109b62d727a_0_0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rect b="b" l="l" r="r" t="t"/>
                <a:pathLst>
                  <a:path extrusionOk="0" h="658597" w="785249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" name="Google Shape;133;g109b62d727a_0_0"/>
              <p:cNvSpPr/>
              <p:nvPr/>
            </p:nvSpPr>
            <p:spPr>
              <a:xfrm>
                <a:off x="6754553" y="2455597"/>
                <a:ext cx="459801" cy="400322"/>
              </a:xfrm>
              <a:custGeom>
                <a:rect b="b" l="l" r="r" t="t"/>
                <a:pathLst>
                  <a:path extrusionOk="0" h="400322" w="459801">
                    <a:moveTo>
                      <a:pt x="451298" y="81113"/>
                    </a:moveTo>
                    <a:lnTo>
                      <a:pt x="451298" y="81113"/>
                    </a:lnTo>
                    <a:cubicBezTo>
                      <a:pt x="435415" y="35831"/>
                      <a:pt x="395743" y="3324"/>
                      <a:pt x="348862" y="2762"/>
                    </a:cubicBezTo>
                    <a:cubicBezTo>
                      <a:pt x="286957" y="2021"/>
                      <a:pt x="236124" y="57133"/>
                      <a:pt x="236124" y="125877"/>
                    </a:cubicBezTo>
                    <a:cubicBezTo>
                      <a:pt x="236124" y="57133"/>
                      <a:pt x="184698" y="778"/>
                      <a:pt x="120439" y="8"/>
                    </a:cubicBezTo>
                    <a:cubicBezTo>
                      <a:pt x="70538" y="-599"/>
                      <a:pt x="27432" y="32426"/>
                      <a:pt x="9950" y="79737"/>
                    </a:cubicBezTo>
                    <a:lnTo>
                      <a:pt x="9950" y="79737"/>
                    </a:lnTo>
                    <a:cubicBezTo>
                      <a:pt x="-57033" y="250488"/>
                      <a:pt x="236109" y="400323"/>
                      <a:pt x="236109" y="400323"/>
                    </a:cubicBezTo>
                    <a:cubicBezTo>
                      <a:pt x="236109" y="400323"/>
                      <a:pt x="511072" y="241636"/>
                      <a:pt x="451298" y="811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34" name="Google Shape;134;g109b62d727a_0_0"/>
          <p:cNvGrpSpPr/>
          <p:nvPr/>
        </p:nvGrpSpPr>
        <p:grpSpPr>
          <a:xfrm>
            <a:off x="9139094" y="2321583"/>
            <a:ext cx="1524112" cy="2626814"/>
            <a:chOff x="9139094" y="2321583"/>
            <a:chExt cx="1524112" cy="2626814"/>
          </a:xfrm>
        </p:grpSpPr>
        <p:sp>
          <p:nvSpPr>
            <p:cNvPr id="135" name="Google Shape;135;g109b62d727a_0_0"/>
            <p:cNvSpPr/>
            <p:nvPr/>
          </p:nvSpPr>
          <p:spPr>
            <a:xfrm>
              <a:off x="9193868" y="3272106"/>
              <a:ext cx="50543" cy="104579"/>
            </a:xfrm>
            <a:custGeom>
              <a:rect b="b" l="l" r="r" t="t"/>
              <a:pathLst>
                <a:path extrusionOk="0" h="104579" w="50543">
                  <a:moveTo>
                    <a:pt x="32889" y="104579"/>
                  </a:moveTo>
                  <a:cubicBezTo>
                    <a:pt x="32889" y="104579"/>
                    <a:pt x="58394" y="39772"/>
                    <a:pt x="48092" y="36338"/>
                  </a:cubicBezTo>
                  <a:cubicBezTo>
                    <a:pt x="37789" y="32904"/>
                    <a:pt x="38766" y="-8308"/>
                    <a:pt x="22586" y="1507"/>
                  </a:cubicBezTo>
                  <a:cubicBezTo>
                    <a:pt x="6392" y="11321"/>
                    <a:pt x="-7834" y="17701"/>
                    <a:pt x="4926" y="38307"/>
                  </a:cubicBezTo>
                  <a:cubicBezTo>
                    <a:pt x="17687" y="58912"/>
                    <a:pt x="21609" y="71169"/>
                    <a:pt x="18175" y="80983"/>
                  </a:cubicBezTo>
                  <a:cubicBezTo>
                    <a:pt x="14741" y="90798"/>
                    <a:pt x="13275" y="100124"/>
                    <a:pt x="13275" y="100124"/>
                  </a:cubicBezTo>
                  <a:lnTo>
                    <a:pt x="32889" y="104579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g109b62d727a_0_0"/>
            <p:cNvSpPr/>
            <p:nvPr/>
          </p:nvSpPr>
          <p:spPr>
            <a:xfrm>
              <a:off x="9517384" y="3294205"/>
              <a:ext cx="1145821" cy="639342"/>
            </a:xfrm>
            <a:custGeom>
              <a:rect b="b" l="l" r="r" t="t"/>
              <a:pathLst>
                <a:path extrusionOk="0" h="639342" w="1145821">
                  <a:moveTo>
                    <a:pt x="169639" y="276961"/>
                  </a:moveTo>
                  <a:cubicBezTo>
                    <a:pt x="81014" y="225195"/>
                    <a:pt x="43045" y="231161"/>
                    <a:pt x="17347" y="184665"/>
                  </a:cubicBezTo>
                  <a:cubicBezTo>
                    <a:pt x="-8069" y="138672"/>
                    <a:pt x="-8010" y="65709"/>
                    <a:pt x="34045" y="27044"/>
                  </a:cubicBezTo>
                  <a:cubicBezTo>
                    <a:pt x="37139" y="24202"/>
                    <a:pt x="69172" y="-4324"/>
                    <a:pt x="112515" y="561"/>
                  </a:cubicBezTo>
                  <a:cubicBezTo>
                    <a:pt x="178077" y="7963"/>
                    <a:pt x="182903" y="82037"/>
                    <a:pt x="256443" y="115965"/>
                  </a:cubicBezTo>
                  <a:cubicBezTo>
                    <a:pt x="318749" y="144727"/>
                    <a:pt x="386709" y="124491"/>
                    <a:pt x="432702" y="110813"/>
                  </a:cubicBezTo>
                  <a:cubicBezTo>
                    <a:pt x="543442" y="77847"/>
                    <a:pt x="559888" y="15498"/>
                    <a:pt x="617308" y="25430"/>
                  </a:cubicBezTo>
                  <a:cubicBezTo>
                    <a:pt x="689251" y="37880"/>
                    <a:pt x="695616" y="141352"/>
                    <a:pt x="767291" y="147717"/>
                  </a:cubicBezTo>
                  <a:cubicBezTo>
                    <a:pt x="815194" y="151980"/>
                    <a:pt x="826607" y="107024"/>
                    <a:pt x="889593" y="94649"/>
                  </a:cubicBezTo>
                  <a:cubicBezTo>
                    <a:pt x="963593" y="80097"/>
                    <a:pt x="1044801" y="123115"/>
                    <a:pt x="1090350" y="175413"/>
                  </a:cubicBezTo>
                  <a:cubicBezTo>
                    <a:pt x="1173586" y="271010"/>
                    <a:pt x="1151663" y="413681"/>
                    <a:pt x="1099587" y="500766"/>
                  </a:cubicBezTo>
                  <a:cubicBezTo>
                    <a:pt x="1056792" y="572323"/>
                    <a:pt x="964792" y="654612"/>
                    <a:pt x="887299" y="636908"/>
                  </a:cubicBezTo>
                  <a:cubicBezTo>
                    <a:pt x="826074" y="622919"/>
                    <a:pt x="806134" y="553894"/>
                    <a:pt x="753465" y="560762"/>
                  </a:cubicBezTo>
                  <a:cubicBezTo>
                    <a:pt x="716014" y="565647"/>
                    <a:pt x="714667" y="602032"/>
                    <a:pt x="670392" y="620758"/>
                  </a:cubicBezTo>
                  <a:cubicBezTo>
                    <a:pt x="597709" y="651504"/>
                    <a:pt x="507960" y="592899"/>
                    <a:pt x="483490" y="576912"/>
                  </a:cubicBezTo>
                  <a:cubicBezTo>
                    <a:pt x="413724" y="531349"/>
                    <a:pt x="424826" y="502202"/>
                    <a:pt x="334869" y="410838"/>
                  </a:cubicBezTo>
                  <a:cubicBezTo>
                    <a:pt x="299298" y="374779"/>
                    <a:pt x="248124" y="322806"/>
                    <a:pt x="169639" y="276961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g109b62d727a_0_0"/>
            <p:cNvSpPr/>
            <p:nvPr/>
          </p:nvSpPr>
          <p:spPr>
            <a:xfrm>
              <a:off x="9139094" y="3360921"/>
              <a:ext cx="424205" cy="379023"/>
            </a:xfrm>
            <a:custGeom>
              <a:rect b="b" l="l" r="r" t="t"/>
              <a:pathLst>
                <a:path extrusionOk="0" h="379023" w="424205">
                  <a:moveTo>
                    <a:pt x="416614" y="104434"/>
                  </a:moveTo>
                  <a:cubicBezTo>
                    <a:pt x="415636" y="101948"/>
                    <a:pt x="378807" y="109453"/>
                    <a:pt x="374840" y="110222"/>
                  </a:cubicBezTo>
                  <a:cubicBezTo>
                    <a:pt x="360925" y="112961"/>
                    <a:pt x="347217" y="116617"/>
                    <a:pt x="333777" y="121147"/>
                  </a:cubicBezTo>
                  <a:cubicBezTo>
                    <a:pt x="307664" y="129969"/>
                    <a:pt x="284039" y="143336"/>
                    <a:pt x="260650" y="157695"/>
                  </a:cubicBezTo>
                  <a:cubicBezTo>
                    <a:pt x="226322" y="178760"/>
                    <a:pt x="172869" y="205109"/>
                    <a:pt x="139755" y="167080"/>
                  </a:cubicBezTo>
                  <a:cubicBezTo>
                    <a:pt x="107884" y="130488"/>
                    <a:pt x="111911" y="78870"/>
                    <a:pt x="109868" y="33662"/>
                  </a:cubicBezTo>
                  <a:cubicBezTo>
                    <a:pt x="109750" y="31012"/>
                    <a:pt x="107278" y="30"/>
                    <a:pt x="107411" y="0"/>
                  </a:cubicBezTo>
                  <a:cubicBezTo>
                    <a:pt x="107396" y="0"/>
                    <a:pt x="54179" y="7357"/>
                    <a:pt x="54179" y="7357"/>
                  </a:cubicBezTo>
                  <a:cubicBezTo>
                    <a:pt x="54179" y="7357"/>
                    <a:pt x="-189017" y="430971"/>
                    <a:pt x="355093" y="373699"/>
                  </a:cubicBezTo>
                  <a:cubicBezTo>
                    <a:pt x="355122" y="373714"/>
                    <a:pt x="451445" y="193400"/>
                    <a:pt x="416614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g109b62d727a_0_0"/>
            <p:cNvSpPr/>
            <p:nvPr/>
          </p:nvSpPr>
          <p:spPr>
            <a:xfrm>
              <a:off x="10014434" y="3253029"/>
              <a:ext cx="44978" cy="122620"/>
            </a:xfrm>
            <a:custGeom>
              <a:rect b="b" l="l" r="r" t="t"/>
              <a:pathLst>
                <a:path extrusionOk="0" h="122620" w="44978">
                  <a:moveTo>
                    <a:pt x="7357" y="122620"/>
                  </a:moveTo>
                  <a:lnTo>
                    <a:pt x="0" y="68382"/>
                  </a:lnTo>
                  <a:cubicBezTo>
                    <a:pt x="0" y="68382"/>
                    <a:pt x="18001" y="-9362"/>
                    <a:pt x="30346" y="940"/>
                  </a:cubicBezTo>
                  <a:cubicBezTo>
                    <a:pt x="42677" y="11243"/>
                    <a:pt x="51189" y="29036"/>
                    <a:pt x="39213" y="48902"/>
                  </a:cubicBezTo>
                  <a:cubicBezTo>
                    <a:pt x="27238" y="68767"/>
                    <a:pt x="25757" y="66103"/>
                    <a:pt x="26497" y="84503"/>
                  </a:cubicBezTo>
                  <a:cubicBezTo>
                    <a:pt x="27238" y="102903"/>
                    <a:pt x="30346" y="122605"/>
                    <a:pt x="30346" y="122605"/>
                  </a:cubicBezTo>
                  <a:lnTo>
                    <a:pt x="7357" y="12260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g109b62d727a_0_0"/>
            <p:cNvSpPr/>
            <p:nvPr/>
          </p:nvSpPr>
          <p:spPr>
            <a:xfrm>
              <a:off x="9692503" y="3360921"/>
              <a:ext cx="424188" cy="379023"/>
            </a:xfrm>
            <a:custGeom>
              <a:rect b="b" l="l" r="r" t="t"/>
              <a:pathLst>
                <a:path extrusionOk="0" h="379023" w="424188">
                  <a:moveTo>
                    <a:pt x="7592" y="104434"/>
                  </a:moveTo>
                  <a:cubicBezTo>
                    <a:pt x="8569" y="101948"/>
                    <a:pt x="45398" y="109453"/>
                    <a:pt x="49365" y="110222"/>
                  </a:cubicBezTo>
                  <a:cubicBezTo>
                    <a:pt x="63280" y="112961"/>
                    <a:pt x="77002" y="116617"/>
                    <a:pt x="90429" y="121147"/>
                  </a:cubicBezTo>
                  <a:cubicBezTo>
                    <a:pt x="116541" y="129969"/>
                    <a:pt x="140166" y="143336"/>
                    <a:pt x="163555" y="157695"/>
                  </a:cubicBezTo>
                  <a:cubicBezTo>
                    <a:pt x="197883" y="178760"/>
                    <a:pt x="251336" y="205109"/>
                    <a:pt x="284450" y="167080"/>
                  </a:cubicBezTo>
                  <a:cubicBezTo>
                    <a:pt x="316321" y="130488"/>
                    <a:pt x="312294" y="78870"/>
                    <a:pt x="314337" y="33662"/>
                  </a:cubicBezTo>
                  <a:cubicBezTo>
                    <a:pt x="314455" y="31012"/>
                    <a:pt x="316928" y="30"/>
                    <a:pt x="316780" y="0"/>
                  </a:cubicBezTo>
                  <a:cubicBezTo>
                    <a:pt x="316794" y="0"/>
                    <a:pt x="370011" y="7357"/>
                    <a:pt x="370011" y="7357"/>
                  </a:cubicBezTo>
                  <a:cubicBezTo>
                    <a:pt x="370011" y="7357"/>
                    <a:pt x="613208" y="430971"/>
                    <a:pt x="69083" y="373699"/>
                  </a:cubicBezTo>
                  <a:cubicBezTo>
                    <a:pt x="69083" y="373714"/>
                    <a:pt x="-27239" y="193400"/>
                    <a:pt x="7592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g109b62d727a_0_0"/>
            <p:cNvSpPr/>
            <p:nvPr/>
          </p:nvSpPr>
          <p:spPr>
            <a:xfrm>
              <a:off x="9557146" y="4877196"/>
              <a:ext cx="125678" cy="56887"/>
            </a:xfrm>
            <a:custGeom>
              <a:rect b="b" l="l" r="r" t="t"/>
              <a:pathLst>
                <a:path extrusionOk="0" h="56887" w="125678">
                  <a:moveTo>
                    <a:pt x="92545" y="6439"/>
                  </a:moveTo>
                  <a:cubicBezTo>
                    <a:pt x="92545" y="6439"/>
                    <a:pt x="1507" y="47813"/>
                    <a:pt x="27" y="54415"/>
                  </a:cubicBezTo>
                  <a:cubicBezTo>
                    <a:pt x="-1453" y="61017"/>
                    <a:pt x="58572" y="52195"/>
                    <a:pt x="83071" y="53157"/>
                  </a:cubicBezTo>
                  <a:cubicBezTo>
                    <a:pt x="107570" y="54105"/>
                    <a:pt x="127731" y="46866"/>
                    <a:pt x="125511" y="36489"/>
                  </a:cubicBezTo>
                  <a:cubicBezTo>
                    <a:pt x="123291" y="26112"/>
                    <a:pt x="114720" y="0"/>
                    <a:pt x="114720" y="0"/>
                  </a:cubicBezTo>
                  <a:lnTo>
                    <a:pt x="92545" y="6439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g109b62d727a_0_0"/>
            <p:cNvSpPr/>
            <p:nvPr/>
          </p:nvSpPr>
          <p:spPr>
            <a:xfrm>
              <a:off x="9646360" y="4845162"/>
              <a:ext cx="33765" cy="47918"/>
            </a:xfrm>
            <a:custGeom>
              <a:rect b="b" l="l" r="r" t="t"/>
              <a:pathLst>
                <a:path extrusionOk="0" h="47918" w="33765">
                  <a:moveTo>
                    <a:pt x="0" y="4900"/>
                  </a:moveTo>
                  <a:lnTo>
                    <a:pt x="5536" y="45889"/>
                  </a:lnTo>
                  <a:cubicBezTo>
                    <a:pt x="5536" y="45889"/>
                    <a:pt x="19954" y="51026"/>
                    <a:pt x="29635" y="44957"/>
                  </a:cubicBezTo>
                  <a:lnTo>
                    <a:pt x="33765" y="0"/>
                  </a:lnTo>
                  <a:lnTo>
                    <a:pt x="0" y="490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g109b62d727a_0_0"/>
            <p:cNvSpPr/>
            <p:nvPr/>
          </p:nvSpPr>
          <p:spPr>
            <a:xfrm>
              <a:off x="10009329" y="4851039"/>
              <a:ext cx="79397" cy="97358"/>
            </a:xfrm>
            <a:custGeom>
              <a:rect b="b" l="l" r="r" t="t"/>
              <a:pathLst>
                <a:path extrusionOk="0" h="97358" w="79397">
                  <a:moveTo>
                    <a:pt x="65723" y="0"/>
                  </a:moveTo>
                  <a:lnTo>
                    <a:pt x="76307" y="16994"/>
                  </a:lnTo>
                  <a:cubicBezTo>
                    <a:pt x="79267" y="21746"/>
                    <a:pt x="80155" y="27474"/>
                    <a:pt x="78734" y="32892"/>
                  </a:cubicBezTo>
                  <a:cubicBezTo>
                    <a:pt x="75034" y="47029"/>
                    <a:pt x="67632" y="74577"/>
                    <a:pt x="64420" y="81756"/>
                  </a:cubicBezTo>
                  <a:cubicBezTo>
                    <a:pt x="60024" y="91541"/>
                    <a:pt x="1123" y="97359"/>
                    <a:pt x="1123" y="97359"/>
                  </a:cubicBezTo>
                  <a:cubicBezTo>
                    <a:pt x="1123" y="97359"/>
                    <a:pt x="-4132" y="89972"/>
                    <a:pt x="8095" y="81031"/>
                  </a:cubicBezTo>
                  <a:cubicBezTo>
                    <a:pt x="20322" y="72105"/>
                    <a:pt x="28183" y="70699"/>
                    <a:pt x="32505" y="57524"/>
                  </a:cubicBezTo>
                  <a:cubicBezTo>
                    <a:pt x="36827" y="44350"/>
                    <a:pt x="39699" y="7076"/>
                    <a:pt x="39699" y="7076"/>
                  </a:cubicBezTo>
                  <a:lnTo>
                    <a:pt x="65723" y="0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g109b62d727a_0_0"/>
            <p:cNvSpPr/>
            <p:nvPr/>
          </p:nvSpPr>
          <p:spPr>
            <a:xfrm>
              <a:off x="10030983" y="4802959"/>
              <a:ext cx="47552" cy="67991"/>
            </a:xfrm>
            <a:custGeom>
              <a:rect b="b" l="l" r="r" t="t"/>
              <a:pathLst>
                <a:path extrusionOk="0" h="67991" w="47552">
                  <a:moveTo>
                    <a:pt x="0" y="4885"/>
                  </a:moveTo>
                  <a:cubicBezTo>
                    <a:pt x="3864" y="7964"/>
                    <a:pt x="22782" y="65399"/>
                    <a:pt x="22782" y="65399"/>
                  </a:cubicBezTo>
                  <a:cubicBezTo>
                    <a:pt x="22782" y="65399"/>
                    <a:pt x="28910" y="73230"/>
                    <a:pt x="40545" y="61669"/>
                  </a:cubicBezTo>
                  <a:cubicBezTo>
                    <a:pt x="52180" y="50108"/>
                    <a:pt x="45815" y="56488"/>
                    <a:pt x="45815" y="56488"/>
                  </a:cubicBezTo>
                  <a:lnTo>
                    <a:pt x="43639" y="0"/>
                  </a:lnTo>
                  <a:lnTo>
                    <a:pt x="0" y="488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g109b62d727a_0_0"/>
            <p:cNvSpPr/>
            <p:nvPr/>
          </p:nvSpPr>
          <p:spPr>
            <a:xfrm>
              <a:off x="9592821" y="3969676"/>
              <a:ext cx="220411" cy="895508"/>
            </a:xfrm>
            <a:custGeom>
              <a:rect b="b" l="l" r="r" t="t"/>
              <a:pathLst>
                <a:path extrusionOk="0" h="895508" w="220411">
                  <a:moveTo>
                    <a:pt x="3446" y="56960"/>
                  </a:moveTo>
                  <a:cubicBezTo>
                    <a:pt x="-1350" y="179217"/>
                    <a:pt x="-1557" y="312044"/>
                    <a:pt x="5489" y="453944"/>
                  </a:cubicBezTo>
                  <a:cubicBezTo>
                    <a:pt x="13409" y="613742"/>
                    <a:pt x="29322" y="761430"/>
                    <a:pt x="49380" y="895307"/>
                  </a:cubicBezTo>
                  <a:cubicBezTo>
                    <a:pt x="56840" y="895544"/>
                    <a:pt x="64671" y="895589"/>
                    <a:pt x="72857" y="895352"/>
                  </a:cubicBezTo>
                  <a:cubicBezTo>
                    <a:pt x="78379" y="895204"/>
                    <a:pt x="83737" y="894923"/>
                    <a:pt x="88918" y="894567"/>
                  </a:cubicBezTo>
                  <a:cubicBezTo>
                    <a:pt x="99325" y="866812"/>
                    <a:pt x="111626" y="830293"/>
                    <a:pt x="122654" y="786698"/>
                  </a:cubicBezTo>
                  <a:cubicBezTo>
                    <a:pt x="134230" y="740854"/>
                    <a:pt x="141232" y="699717"/>
                    <a:pt x="146205" y="660386"/>
                  </a:cubicBezTo>
                  <a:cubicBezTo>
                    <a:pt x="163732" y="521904"/>
                    <a:pt x="143186" y="509825"/>
                    <a:pt x="157426" y="407197"/>
                  </a:cubicBezTo>
                  <a:cubicBezTo>
                    <a:pt x="170023" y="316307"/>
                    <a:pt x="187950" y="312754"/>
                    <a:pt x="208970" y="183718"/>
                  </a:cubicBezTo>
                  <a:cubicBezTo>
                    <a:pt x="231796" y="43697"/>
                    <a:pt x="214802" y="22692"/>
                    <a:pt x="206542" y="15112"/>
                  </a:cubicBezTo>
                  <a:cubicBezTo>
                    <a:pt x="171370" y="-17173"/>
                    <a:pt x="88741" y="4810"/>
                    <a:pt x="3446" y="56960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g109b62d727a_0_0"/>
            <p:cNvSpPr/>
            <p:nvPr/>
          </p:nvSpPr>
          <p:spPr>
            <a:xfrm>
              <a:off x="9608065" y="3969695"/>
              <a:ext cx="205165" cy="895474"/>
            </a:xfrm>
            <a:custGeom>
              <a:rect b="b" l="l" r="r" t="t"/>
              <a:pathLst>
                <a:path extrusionOk="0" h="895474" w="205165">
                  <a:moveTo>
                    <a:pt x="191298" y="15108"/>
                  </a:moveTo>
                  <a:cubicBezTo>
                    <a:pt x="157755" y="-15712"/>
                    <a:pt x="81031" y="2955"/>
                    <a:pt x="0" y="49969"/>
                  </a:cubicBezTo>
                  <a:cubicBezTo>
                    <a:pt x="93214" y="150673"/>
                    <a:pt x="103384" y="216013"/>
                    <a:pt x="92207" y="258408"/>
                  </a:cubicBezTo>
                  <a:cubicBezTo>
                    <a:pt x="79580" y="306325"/>
                    <a:pt x="41182" y="320121"/>
                    <a:pt x="41330" y="372509"/>
                  </a:cubicBezTo>
                  <a:cubicBezTo>
                    <a:pt x="41507" y="436886"/>
                    <a:pt x="99609" y="453939"/>
                    <a:pt x="98380" y="522062"/>
                  </a:cubicBezTo>
                  <a:cubicBezTo>
                    <a:pt x="97566" y="567108"/>
                    <a:pt x="72031" y="566649"/>
                    <a:pt x="66006" y="622278"/>
                  </a:cubicBezTo>
                  <a:cubicBezTo>
                    <a:pt x="58871" y="688107"/>
                    <a:pt x="92222" y="710799"/>
                    <a:pt x="81431" y="759501"/>
                  </a:cubicBezTo>
                  <a:cubicBezTo>
                    <a:pt x="76783" y="780462"/>
                    <a:pt x="63519" y="807832"/>
                    <a:pt x="25728" y="836047"/>
                  </a:cubicBezTo>
                  <a:cubicBezTo>
                    <a:pt x="28451" y="856045"/>
                    <a:pt x="31249" y="875852"/>
                    <a:pt x="34150" y="895273"/>
                  </a:cubicBezTo>
                  <a:cubicBezTo>
                    <a:pt x="41611" y="895510"/>
                    <a:pt x="49442" y="895554"/>
                    <a:pt x="57628" y="895318"/>
                  </a:cubicBezTo>
                  <a:cubicBezTo>
                    <a:pt x="63149" y="895169"/>
                    <a:pt x="68508" y="894903"/>
                    <a:pt x="73689" y="894533"/>
                  </a:cubicBezTo>
                  <a:cubicBezTo>
                    <a:pt x="84095" y="866778"/>
                    <a:pt x="96397" y="830259"/>
                    <a:pt x="107425" y="786664"/>
                  </a:cubicBezTo>
                  <a:cubicBezTo>
                    <a:pt x="119001" y="740820"/>
                    <a:pt x="126002" y="699682"/>
                    <a:pt x="130976" y="660351"/>
                  </a:cubicBezTo>
                  <a:cubicBezTo>
                    <a:pt x="148503" y="521870"/>
                    <a:pt x="127956" y="509791"/>
                    <a:pt x="142197" y="407163"/>
                  </a:cubicBezTo>
                  <a:cubicBezTo>
                    <a:pt x="154794" y="316273"/>
                    <a:pt x="172720" y="312720"/>
                    <a:pt x="193740" y="183683"/>
                  </a:cubicBezTo>
                  <a:cubicBezTo>
                    <a:pt x="216537" y="43692"/>
                    <a:pt x="199558" y="22687"/>
                    <a:pt x="191298" y="15108"/>
                  </a:cubicBezTo>
                  <a:close/>
                </a:path>
              </a:pathLst>
            </a:custGeom>
            <a:solidFill>
              <a:srgbClr val="26264F">
                <a:alpha val="2940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g109b62d727a_0_0"/>
            <p:cNvSpPr/>
            <p:nvPr/>
          </p:nvSpPr>
          <p:spPr>
            <a:xfrm>
              <a:off x="9654013" y="3956722"/>
              <a:ext cx="443687" cy="877944"/>
            </a:xfrm>
            <a:custGeom>
              <a:rect b="b" l="l" r="r" t="t"/>
              <a:pathLst>
                <a:path extrusionOk="0" h="877944" w="443687">
                  <a:moveTo>
                    <a:pt x="0" y="67857"/>
                  </a:moveTo>
                  <a:cubicBezTo>
                    <a:pt x="80261" y="185303"/>
                    <a:pt x="166829" y="331451"/>
                    <a:pt x="244248" y="506407"/>
                  </a:cubicBezTo>
                  <a:cubicBezTo>
                    <a:pt x="302749" y="638611"/>
                    <a:pt x="345189" y="762749"/>
                    <a:pt x="376349" y="873371"/>
                  </a:cubicBezTo>
                  <a:cubicBezTo>
                    <a:pt x="380568" y="875325"/>
                    <a:pt x="390515" y="879218"/>
                    <a:pt x="403216" y="877530"/>
                  </a:cubicBezTo>
                  <a:cubicBezTo>
                    <a:pt x="420550" y="875236"/>
                    <a:pt x="430942" y="864178"/>
                    <a:pt x="433651" y="861084"/>
                  </a:cubicBezTo>
                  <a:cubicBezTo>
                    <a:pt x="446337" y="781785"/>
                    <a:pt x="444931" y="714610"/>
                    <a:pt x="440623" y="666145"/>
                  </a:cubicBezTo>
                  <a:cubicBezTo>
                    <a:pt x="437870" y="635103"/>
                    <a:pt x="432985" y="583426"/>
                    <a:pt x="413208" y="519611"/>
                  </a:cubicBezTo>
                  <a:cubicBezTo>
                    <a:pt x="391048" y="448143"/>
                    <a:pt x="375816" y="444116"/>
                    <a:pt x="346906" y="368503"/>
                  </a:cubicBezTo>
                  <a:cubicBezTo>
                    <a:pt x="316900" y="290018"/>
                    <a:pt x="324169" y="270434"/>
                    <a:pt x="295436" y="172217"/>
                  </a:cubicBezTo>
                  <a:cubicBezTo>
                    <a:pt x="283638" y="131864"/>
                    <a:pt x="263876" y="71824"/>
                    <a:pt x="231266" y="0"/>
                  </a:cubicBezTo>
                  <a:cubicBezTo>
                    <a:pt x="154187" y="22634"/>
                    <a:pt x="77094" y="45238"/>
                    <a:pt x="0" y="67857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Google Shape;147;g109b62d727a_0_0"/>
            <p:cNvSpPr/>
            <p:nvPr/>
          </p:nvSpPr>
          <p:spPr>
            <a:xfrm>
              <a:off x="9394577" y="3458128"/>
              <a:ext cx="946486" cy="785190"/>
            </a:xfrm>
            <a:custGeom>
              <a:rect b="b" l="l" r="r" t="t"/>
              <a:pathLst>
                <a:path extrusionOk="0" h="785190" w="946486">
                  <a:moveTo>
                    <a:pt x="252" y="104259"/>
                  </a:moveTo>
                  <a:cubicBezTo>
                    <a:pt x="5315" y="126923"/>
                    <a:pt x="84022" y="114799"/>
                    <a:pt x="100275" y="155892"/>
                  </a:cubicBezTo>
                  <a:cubicBezTo>
                    <a:pt x="109053" y="177904"/>
                    <a:pt x="90506" y="191922"/>
                    <a:pt x="89736" y="229359"/>
                  </a:cubicBezTo>
                  <a:cubicBezTo>
                    <a:pt x="88848" y="271340"/>
                    <a:pt x="111230" y="295113"/>
                    <a:pt x="128356" y="328079"/>
                  </a:cubicBezTo>
                  <a:cubicBezTo>
                    <a:pt x="153433" y="376411"/>
                    <a:pt x="153551" y="423750"/>
                    <a:pt x="153729" y="518474"/>
                  </a:cubicBezTo>
                  <a:cubicBezTo>
                    <a:pt x="153966" y="653284"/>
                    <a:pt x="120644" y="680373"/>
                    <a:pt x="149140" y="723879"/>
                  </a:cubicBezTo>
                  <a:cubicBezTo>
                    <a:pt x="154617" y="732302"/>
                    <a:pt x="161263" y="739540"/>
                    <a:pt x="168680" y="745713"/>
                  </a:cubicBezTo>
                  <a:cubicBezTo>
                    <a:pt x="211120" y="781388"/>
                    <a:pt x="278650" y="784156"/>
                    <a:pt x="299078" y="784985"/>
                  </a:cubicBezTo>
                  <a:cubicBezTo>
                    <a:pt x="381323" y="788346"/>
                    <a:pt x="391034" y="749311"/>
                    <a:pt x="480222" y="744603"/>
                  </a:cubicBezTo>
                  <a:cubicBezTo>
                    <a:pt x="582065" y="739304"/>
                    <a:pt x="596602" y="788819"/>
                    <a:pt x="669432" y="767681"/>
                  </a:cubicBezTo>
                  <a:cubicBezTo>
                    <a:pt x="736015" y="748378"/>
                    <a:pt x="758383" y="697101"/>
                    <a:pt x="810193" y="707699"/>
                  </a:cubicBezTo>
                  <a:cubicBezTo>
                    <a:pt x="842566" y="714346"/>
                    <a:pt x="851167" y="737956"/>
                    <a:pt x="881720" y="735425"/>
                  </a:cubicBezTo>
                  <a:cubicBezTo>
                    <a:pt x="912451" y="732835"/>
                    <a:pt x="944174" y="705642"/>
                    <a:pt x="946364" y="677738"/>
                  </a:cubicBezTo>
                  <a:cubicBezTo>
                    <a:pt x="949074" y="643011"/>
                    <a:pt x="906633" y="599328"/>
                    <a:pt x="840228" y="599268"/>
                  </a:cubicBezTo>
                  <a:cubicBezTo>
                    <a:pt x="813790" y="608505"/>
                    <a:pt x="770047" y="619282"/>
                    <a:pt x="721361" y="607336"/>
                  </a:cubicBezTo>
                  <a:cubicBezTo>
                    <a:pt x="641647" y="587796"/>
                    <a:pt x="600139" y="519969"/>
                    <a:pt x="554058" y="444682"/>
                  </a:cubicBezTo>
                  <a:cubicBezTo>
                    <a:pt x="533156" y="410531"/>
                    <a:pt x="500783" y="357552"/>
                    <a:pt x="480814" y="289681"/>
                  </a:cubicBezTo>
                  <a:cubicBezTo>
                    <a:pt x="470274" y="254124"/>
                    <a:pt x="463154" y="214437"/>
                    <a:pt x="462917" y="171228"/>
                  </a:cubicBezTo>
                  <a:cubicBezTo>
                    <a:pt x="462621" y="119418"/>
                    <a:pt x="472450" y="104289"/>
                    <a:pt x="458328" y="76622"/>
                  </a:cubicBezTo>
                  <a:cubicBezTo>
                    <a:pt x="412469" y="-13276"/>
                    <a:pt x="234671" y="151"/>
                    <a:pt x="219602" y="1439"/>
                  </a:cubicBezTo>
                  <a:cubicBezTo>
                    <a:pt x="98514" y="11889"/>
                    <a:pt x="-5817" y="76948"/>
                    <a:pt x="252" y="104259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148;g109b62d727a_0_0"/>
            <p:cNvSpPr/>
            <p:nvPr/>
          </p:nvSpPr>
          <p:spPr>
            <a:xfrm>
              <a:off x="9562708" y="3747809"/>
              <a:ext cx="778355" cy="495509"/>
            </a:xfrm>
            <a:custGeom>
              <a:rect b="b" l="l" r="r" t="t"/>
              <a:pathLst>
                <a:path extrusionOk="0" h="495509" w="778355">
                  <a:moveTo>
                    <a:pt x="548" y="456032"/>
                  </a:moveTo>
                  <a:cubicBezTo>
                    <a:pt x="42988" y="491708"/>
                    <a:pt x="110519" y="494476"/>
                    <a:pt x="130947" y="495305"/>
                  </a:cubicBezTo>
                  <a:cubicBezTo>
                    <a:pt x="213192" y="498665"/>
                    <a:pt x="222903" y="459630"/>
                    <a:pt x="312090" y="454922"/>
                  </a:cubicBezTo>
                  <a:cubicBezTo>
                    <a:pt x="413934" y="449623"/>
                    <a:pt x="428470" y="499139"/>
                    <a:pt x="501301" y="478000"/>
                  </a:cubicBezTo>
                  <a:cubicBezTo>
                    <a:pt x="567884" y="458697"/>
                    <a:pt x="590251" y="407420"/>
                    <a:pt x="642061" y="418019"/>
                  </a:cubicBezTo>
                  <a:cubicBezTo>
                    <a:pt x="674435" y="424665"/>
                    <a:pt x="683036" y="448276"/>
                    <a:pt x="713589" y="445745"/>
                  </a:cubicBezTo>
                  <a:cubicBezTo>
                    <a:pt x="744320" y="443154"/>
                    <a:pt x="776042" y="415961"/>
                    <a:pt x="778233" y="388058"/>
                  </a:cubicBezTo>
                  <a:cubicBezTo>
                    <a:pt x="780942" y="353330"/>
                    <a:pt x="738502" y="309647"/>
                    <a:pt x="672097" y="309588"/>
                  </a:cubicBezTo>
                  <a:cubicBezTo>
                    <a:pt x="645658" y="318825"/>
                    <a:pt x="601916" y="329601"/>
                    <a:pt x="553229" y="317655"/>
                  </a:cubicBezTo>
                  <a:cubicBezTo>
                    <a:pt x="473516" y="298115"/>
                    <a:pt x="432008" y="230288"/>
                    <a:pt x="385927" y="155001"/>
                  </a:cubicBezTo>
                  <a:cubicBezTo>
                    <a:pt x="365025" y="120851"/>
                    <a:pt x="332651" y="67871"/>
                    <a:pt x="312682" y="0"/>
                  </a:cubicBezTo>
                  <a:cubicBezTo>
                    <a:pt x="308271" y="1939"/>
                    <a:pt x="303682" y="3656"/>
                    <a:pt x="298560" y="3937"/>
                  </a:cubicBezTo>
                  <a:cubicBezTo>
                    <a:pt x="267474" y="5640"/>
                    <a:pt x="252938" y="-1954"/>
                    <a:pt x="254048" y="34609"/>
                  </a:cubicBezTo>
                  <a:cubicBezTo>
                    <a:pt x="254581" y="50744"/>
                    <a:pt x="262471" y="76768"/>
                    <a:pt x="241392" y="83118"/>
                  </a:cubicBezTo>
                  <a:cubicBezTo>
                    <a:pt x="225079" y="88003"/>
                    <a:pt x="209713" y="62039"/>
                    <a:pt x="194229" y="72342"/>
                  </a:cubicBezTo>
                  <a:cubicBezTo>
                    <a:pt x="173209" y="86419"/>
                    <a:pt x="199174" y="120081"/>
                    <a:pt x="208884" y="133033"/>
                  </a:cubicBezTo>
                  <a:cubicBezTo>
                    <a:pt x="225671" y="155341"/>
                    <a:pt x="242147" y="177013"/>
                    <a:pt x="243449" y="206145"/>
                  </a:cubicBezTo>
                  <a:cubicBezTo>
                    <a:pt x="246869" y="280026"/>
                    <a:pt x="157844" y="316234"/>
                    <a:pt x="173461" y="365631"/>
                  </a:cubicBezTo>
                  <a:cubicBezTo>
                    <a:pt x="187006" y="408486"/>
                    <a:pt x="261405" y="405421"/>
                    <a:pt x="261405" y="428381"/>
                  </a:cubicBezTo>
                  <a:cubicBezTo>
                    <a:pt x="261405" y="455692"/>
                    <a:pt x="156023" y="499612"/>
                    <a:pt x="65785" y="465995"/>
                  </a:cubicBezTo>
                  <a:cubicBezTo>
                    <a:pt x="38414" y="455811"/>
                    <a:pt x="17394" y="440268"/>
                    <a:pt x="1733" y="425435"/>
                  </a:cubicBezTo>
                  <a:cubicBezTo>
                    <a:pt x="134" y="436967"/>
                    <a:pt x="-577" y="446795"/>
                    <a:pt x="548" y="456032"/>
                  </a:cubicBezTo>
                  <a:close/>
                </a:path>
              </a:pathLst>
            </a:custGeom>
            <a:solidFill>
              <a:srgbClr val="FFC444">
                <a:alpha val="2940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Google Shape;149;g109b62d727a_0_0"/>
            <p:cNvSpPr/>
            <p:nvPr/>
          </p:nvSpPr>
          <p:spPr>
            <a:xfrm>
              <a:off x="9500596" y="3376686"/>
              <a:ext cx="210494" cy="124734"/>
            </a:xfrm>
            <a:custGeom>
              <a:rect b="b" l="l" r="r" t="t"/>
              <a:pathLst>
                <a:path extrusionOk="0" h="124734" w="210494">
                  <a:moveTo>
                    <a:pt x="95656" y="0"/>
                  </a:moveTo>
                  <a:cubicBezTo>
                    <a:pt x="95656" y="0"/>
                    <a:pt x="115759" y="58427"/>
                    <a:pt x="140790" y="67531"/>
                  </a:cubicBezTo>
                  <a:cubicBezTo>
                    <a:pt x="165822" y="76620"/>
                    <a:pt x="205405" y="87071"/>
                    <a:pt x="210364" y="91112"/>
                  </a:cubicBezTo>
                  <a:cubicBezTo>
                    <a:pt x="215338" y="95153"/>
                    <a:pt x="77360" y="139946"/>
                    <a:pt x="0" y="119341"/>
                  </a:cubicBezTo>
                  <a:lnTo>
                    <a:pt x="0" y="119341"/>
                  </a:lnTo>
                  <a:cubicBezTo>
                    <a:pt x="22041" y="109689"/>
                    <a:pt x="27933" y="106610"/>
                    <a:pt x="27933" y="106610"/>
                  </a:cubicBezTo>
                  <a:cubicBezTo>
                    <a:pt x="33824" y="103531"/>
                    <a:pt x="44794" y="97788"/>
                    <a:pt x="55096" y="88669"/>
                  </a:cubicBezTo>
                  <a:cubicBezTo>
                    <a:pt x="62113" y="82467"/>
                    <a:pt x="73082" y="70906"/>
                    <a:pt x="81342" y="51706"/>
                  </a:cubicBezTo>
                  <a:lnTo>
                    <a:pt x="74118" y="18533"/>
                  </a:lnTo>
                  <a:lnTo>
                    <a:pt x="95656" y="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Google Shape;150;g109b62d727a_0_0"/>
            <p:cNvSpPr/>
            <p:nvPr/>
          </p:nvSpPr>
          <p:spPr>
            <a:xfrm>
              <a:off x="9552675" y="3346077"/>
              <a:ext cx="62584" cy="70868"/>
            </a:xfrm>
            <a:custGeom>
              <a:rect b="b" l="l" r="r" t="t"/>
              <a:pathLst>
                <a:path extrusionOk="0" h="70868" w="62584">
                  <a:moveTo>
                    <a:pt x="51408" y="51155"/>
                  </a:moveTo>
                  <a:cubicBezTo>
                    <a:pt x="51408" y="51155"/>
                    <a:pt x="41120" y="74010"/>
                    <a:pt x="16755" y="70502"/>
                  </a:cubicBezTo>
                  <a:cubicBezTo>
                    <a:pt x="-5080" y="67364"/>
                    <a:pt x="-3969" y="12445"/>
                    <a:pt x="10863" y="3104"/>
                  </a:cubicBezTo>
                  <a:cubicBezTo>
                    <a:pt x="15807" y="-19"/>
                    <a:pt x="25843" y="-1203"/>
                    <a:pt x="33289" y="1520"/>
                  </a:cubicBezTo>
                  <a:cubicBezTo>
                    <a:pt x="38530" y="3430"/>
                    <a:pt x="54117" y="16205"/>
                    <a:pt x="50638" y="34916"/>
                  </a:cubicBezTo>
                  <a:cubicBezTo>
                    <a:pt x="55449" y="32355"/>
                    <a:pt x="60245" y="32755"/>
                    <a:pt x="61903" y="35064"/>
                  </a:cubicBezTo>
                  <a:cubicBezTo>
                    <a:pt x="64020" y="37980"/>
                    <a:pt x="60601" y="43279"/>
                    <a:pt x="59816" y="44479"/>
                  </a:cubicBezTo>
                  <a:cubicBezTo>
                    <a:pt x="57137" y="48623"/>
                    <a:pt x="53229" y="50444"/>
                    <a:pt x="51408" y="51155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51" name="Google Shape;151;g109b62d727a_0_0"/>
            <p:cNvGrpSpPr/>
            <p:nvPr/>
          </p:nvGrpSpPr>
          <p:grpSpPr>
            <a:xfrm>
              <a:off x="9666744" y="2321583"/>
              <a:ext cx="822521" cy="1025748"/>
              <a:chOff x="9666744" y="2321583"/>
              <a:chExt cx="822521" cy="1025748"/>
            </a:xfrm>
          </p:grpSpPr>
          <p:sp>
            <p:nvSpPr>
              <p:cNvPr id="152" name="Google Shape;152;g109b62d727a_0_0"/>
              <p:cNvSpPr/>
              <p:nvPr/>
            </p:nvSpPr>
            <p:spPr>
              <a:xfrm>
                <a:off x="10029251" y="2419886"/>
                <a:ext cx="17733" cy="927445"/>
              </a:xfrm>
              <a:custGeom>
                <a:rect b="b" l="l" r="r" t="t"/>
                <a:pathLst>
                  <a:path extrusionOk="0" h="927445" w="17733">
                    <a:moveTo>
                      <a:pt x="8867" y="927445"/>
                    </a:moveTo>
                    <a:cubicBezTo>
                      <a:pt x="13767" y="927445"/>
                      <a:pt x="17734" y="923478"/>
                      <a:pt x="17734" y="918579"/>
                    </a:cubicBezTo>
                    <a:lnTo>
                      <a:pt x="17734" y="8867"/>
                    </a:lnTo>
                    <a:cubicBezTo>
                      <a:pt x="17734" y="3967"/>
                      <a:pt x="13767" y="0"/>
                      <a:pt x="8867" y="0"/>
                    </a:cubicBezTo>
                    <a:cubicBezTo>
                      <a:pt x="3967" y="0"/>
                      <a:pt x="0" y="3967"/>
                      <a:pt x="0" y="8867"/>
                    </a:cubicBezTo>
                    <a:lnTo>
                      <a:pt x="0" y="918579"/>
                    </a:lnTo>
                    <a:cubicBezTo>
                      <a:pt x="0" y="923478"/>
                      <a:pt x="3967" y="927445"/>
                      <a:pt x="8867" y="927445"/>
                    </a:cubicBezTo>
                    <a:close/>
                  </a:path>
                </a:pathLst>
              </a:custGeom>
              <a:solidFill>
                <a:srgbClr val="26264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53" name="Google Shape;153;g109b62d727a_0_0"/>
              <p:cNvGrpSpPr/>
              <p:nvPr/>
            </p:nvGrpSpPr>
            <p:grpSpPr>
              <a:xfrm>
                <a:off x="9682242" y="2321583"/>
                <a:ext cx="807023" cy="602093"/>
                <a:chOff x="9682242" y="2321583"/>
                <a:chExt cx="807023" cy="602093"/>
              </a:xfrm>
            </p:grpSpPr>
            <p:sp>
              <p:nvSpPr>
                <p:cNvPr id="154" name="Google Shape;154;g109b62d727a_0_0"/>
                <p:cNvSpPr/>
                <p:nvPr/>
              </p:nvSpPr>
              <p:spPr>
                <a:xfrm>
                  <a:off x="9682242" y="2321583"/>
                  <a:ext cx="807023" cy="602093"/>
                </a:xfrm>
                <a:custGeom>
                  <a:rect b="b" l="l" r="r" t="t"/>
                  <a:pathLst>
                    <a:path extrusionOk="0" h="602093" w="807023">
                      <a:moveTo>
                        <a:pt x="807024" y="46892"/>
                      </a:moveTo>
                      <a:lnTo>
                        <a:pt x="807024" y="555771"/>
                      </a:lnTo>
                      <a:cubicBezTo>
                        <a:pt x="807024" y="582683"/>
                        <a:pt x="785205" y="603392"/>
                        <a:pt x="759729" y="602030"/>
                      </a:cubicBezTo>
                      <a:lnTo>
                        <a:pt x="69914" y="564579"/>
                      </a:lnTo>
                      <a:lnTo>
                        <a:pt x="38221" y="562995"/>
                      </a:lnTo>
                      <a:cubicBezTo>
                        <a:pt x="18355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8104" y="30505"/>
                        <a:pt x="37954" y="29721"/>
                      </a:cubicBezTo>
                      <a:lnTo>
                        <a:pt x="628560" y="5355"/>
                      </a:lnTo>
                      <a:lnTo>
                        <a:pt x="759166" y="41"/>
                      </a:lnTo>
                      <a:cubicBezTo>
                        <a:pt x="784657" y="-1054"/>
                        <a:pt x="807024" y="19906"/>
                        <a:pt x="807024" y="46892"/>
                      </a:cubicBezTo>
                      <a:close/>
                    </a:path>
                  </a:pathLst>
                </a:custGeom>
                <a:solidFill>
                  <a:srgbClr val="893976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55" name="Google Shape;155;g109b62d727a_0_0"/>
                <p:cNvGrpSpPr/>
                <p:nvPr/>
              </p:nvGrpSpPr>
              <p:grpSpPr>
                <a:xfrm>
                  <a:off x="9999660" y="2397414"/>
                  <a:ext cx="87633" cy="425608"/>
                  <a:chOff x="9999660" y="2397414"/>
                  <a:chExt cx="87633" cy="425608"/>
                </a:xfrm>
              </p:grpSpPr>
              <p:sp>
                <p:nvSpPr>
                  <p:cNvPr id="156" name="Google Shape;156;g109b62d727a_0_0"/>
                  <p:cNvSpPr/>
                  <p:nvPr/>
                </p:nvSpPr>
                <p:spPr>
                  <a:xfrm>
                    <a:off x="10000513" y="2397414"/>
                    <a:ext cx="84893" cy="280381"/>
                  </a:xfrm>
                  <a:custGeom>
                    <a:rect b="b" l="l" r="r" t="t"/>
                    <a:pathLst>
                      <a:path extrusionOk="0" h="280381" w="84893">
                        <a:moveTo>
                          <a:pt x="57648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19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3" y="4916"/>
                        </a:cubicBezTo>
                        <a:cubicBezTo>
                          <a:pt x="7333" y="1333"/>
                          <a:pt x="11493" y="-43"/>
                          <a:pt x="15845" y="1"/>
                        </a:cubicBezTo>
                        <a:lnTo>
                          <a:pt x="68780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8" y="28036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57" name="Google Shape;157;g109b62d727a_0_0"/>
                  <p:cNvSpPr/>
                  <p:nvPr/>
                </p:nvSpPr>
                <p:spPr>
                  <a:xfrm>
                    <a:off x="9999660" y="2725393"/>
                    <a:ext cx="87633" cy="97629"/>
                  </a:xfrm>
                  <a:custGeom>
                    <a:rect b="b" l="l" r="r" t="t"/>
                    <a:pathLst>
                      <a:path extrusionOk="0" h="97629" w="87633">
                        <a:moveTo>
                          <a:pt x="11295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4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7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5" y="1103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58" name="Google Shape;158;g109b62d727a_0_0"/>
                <p:cNvSpPr/>
                <p:nvPr/>
              </p:nvSpPr>
              <p:spPr>
                <a:xfrm>
                  <a:off x="9752156" y="2321583"/>
                  <a:ext cx="737109" cy="602093"/>
                </a:xfrm>
                <a:custGeom>
                  <a:rect b="b" l="l" r="r" t="t"/>
                  <a:pathLst>
                    <a:path extrusionOk="0" h="602093" w="737109">
                      <a:moveTo>
                        <a:pt x="737110" y="46892"/>
                      </a:moveTo>
                      <a:lnTo>
                        <a:pt x="737110" y="555771"/>
                      </a:lnTo>
                      <a:cubicBezTo>
                        <a:pt x="737110" y="582683"/>
                        <a:pt x="715291" y="603392"/>
                        <a:pt x="689815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1643" y="530577"/>
                        <a:pt x="187049" y="407683"/>
                      </a:cubicBezTo>
                      <a:cubicBezTo>
                        <a:pt x="209239" y="371549"/>
                        <a:pt x="234078" y="350958"/>
                        <a:pt x="259791" y="339027"/>
                      </a:cubicBezTo>
                      <a:cubicBezTo>
                        <a:pt x="280752" y="329287"/>
                        <a:pt x="302098" y="325305"/>
                        <a:pt x="322851" y="323410"/>
                      </a:cubicBezTo>
                      <a:cubicBezTo>
                        <a:pt x="398316" y="316408"/>
                        <a:pt x="463464" y="337118"/>
                        <a:pt x="457543" y="210701"/>
                      </a:cubicBezTo>
                      <a:cubicBezTo>
                        <a:pt x="452347" y="99428"/>
                        <a:pt x="506910" y="38706"/>
                        <a:pt x="559756" y="5355"/>
                      </a:cubicBezTo>
                      <a:lnTo>
                        <a:pt x="689815" y="41"/>
                      </a:lnTo>
                      <a:cubicBezTo>
                        <a:pt x="715291" y="-1054"/>
                        <a:pt x="737110" y="19906"/>
                        <a:pt x="737110" y="46892"/>
                      </a:cubicBezTo>
                      <a:close/>
                    </a:path>
                  </a:pathLst>
                </a:custGeom>
                <a:solidFill>
                  <a:srgbClr val="893976">
                    <a:alpha val="29409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59" name="Google Shape;159;g109b62d727a_0_0"/>
              <p:cNvGrpSpPr/>
              <p:nvPr/>
            </p:nvGrpSpPr>
            <p:grpSpPr>
              <a:xfrm>
                <a:off x="9666744" y="2321583"/>
                <a:ext cx="796661" cy="602093"/>
                <a:chOff x="9666744" y="2321583"/>
                <a:chExt cx="796661" cy="602093"/>
              </a:xfrm>
            </p:grpSpPr>
            <p:sp>
              <p:nvSpPr>
                <p:cNvPr id="160" name="Google Shape;160;g109b62d727a_0_0"/>
                <p:cNvSpPr/>
                <p:nvPr/>
              </p:nvSpPr>
              <p:spPr>
                <a:xfrm>
                  <a:off x="9666744" y="2321583"/>
                  <a:ext cx="796661" cy="602093"/>
                </a:xfrm>
                <a:custGeom>
                  <a:rect b="b" l="l" r="r" t="t"/>
                  <a:pathLst>
                    <a:path extrusionOk="0" h="602093" w="796661">
                      <a:moveTo>
                        <a:pt x="796662" y="46892"/>
                      </a:moveTo>
                      <a:lnTo>
                        <a:pt x="796662" y="555771"/>
                      </a:lnTo>
                      <a:cubicBezTo>
                        <a:pt x="796662" y="582683"/>
                        <a:pt x="778943" y="603392"/>
                        <a:pt x="753467" y="602030"/>
                      </a:cubicBezTo>
                      <a:lnTo>
                        <a:pt x="65710" y="564579"/>
                      </a:lnTo>
                      <a:lnTo>
                        <a:pt x="36119" y="562995"/>
                      </a:lnTo>
                      <a:cubicBezTo>
                        <a:pt x="16254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7038" y="30505"/>
                        <a:pt x="36889" y="29721"/>
                      </a:cubicBezTo>
                      <a:lnTo>
                        <a:pt x="626947" y="5355"/>
                      </a:lnTo>
                      <a:lnTo>
                        <a:pt x="753186" y="41"/>
                      </a:lnTo>
                      <a:cubicBezTo>
                        <a:pt x="778662" y="-1054"/>
                        <a:pt x="796662" y="19906"/>
                        <a:pt x="796662" y="46892"/>
                      </a:cubicBezTo>
                      <a:close/>
                    </a:path>
                  </a:pathLst>
                </a:custGeom>
                <a:solidFill>
                  <a:srgbClr val="AA80F9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61" name="Google Shape;161;g109b62d727a_0_0"/>
                <p:cNvGrpSpPr/>
                <p:nvPr/>
              </p:nvGrpSpPr>
              <p:grpSpPr>
                <a:xfrm>
                  <a:off x="9982001" y="2397414"/>
                  <a:ext cx="87633" cy="425608"/>
                  <a:chOff x="9982001" y="2397414"/>
                  <a:chExt cx="87633" cy="425608"/>
                </a:xfrm>
              </p:grpSpPr>
              <p:sp>
                <p:nvSpPr>
                  <p:cNvPr id="162" name="Google Shape;162;g109b62d727a_0_0"/>
                  <p:cNvSpPr/>
                  <p:nvPr/>
                </p:nvSpPr>
                <p:spPr>
                  <a:xfrm>
                    <a:off x="9982853" y="2397414"/>
                    <a:ext cx="84894" cy="280381"/>
                  </a:xfrm>
                  <a:custGeom>
                    <a:rect b="b" l="l" r="r" t="t"/>
                    <a:pathLst>
                      <a:path extrusionOk="0" h="280381" w="84894">
                        <a:moveTo>
                          <a:pt x="57649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20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4" y="4916"/>
                        </a:cubicBezTo>
                        <a:cubicBezTo>
                          <a:pt x="7334" y="1333"/>
                          <a:pt x="11493" y="-43"/>
                          <a:pt x="15845" y="1"/>
                        </a:cubicBezTo>
                        <a:lnTo>
                          <a:pt x="68781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9" y="28036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3" name="Google Shape;163;g109b62d727a_0_0"/>
                  <p:cNvSpPr/>
                  <p:nvPr/>
                </p:nvSpPr>
                <p:spPr>
                  <a:xfrm>
                    <a:off x="9982001" y="2725393"/>
                    <a:ext cx="87633" cy="97629"/>
                  </a:xfrm>
                  <a:custGeom>
                    <a:rect b="b" l="l" r="r" t="t"/>
                    <a:pathLst>
                      <a:path extrusionOk="0" h="97629" w="87633">
                        <a:moveTo>
                          <a:pt x="11294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3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6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4" y="1103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64" name="Google Shape;164;g109b62d727a_0_0"/>
                <p:cNvSpPr/>
                <p:nvPr/>
              </p:nvSpPr>
              <p:spPr>
                <a:xfrm>
                  <a:off x="9732453" y="2321583"/>
                  <a:ext cx="730952" cy="602093"/>
                </a:xfrm>
                <a:custGeom>
                  <a:rect b="b" l="l" r="r" t="t"/>
                  <a:pathLst>
                    <a:path extrusionOk="0" h="602093" w="730952">
                      <a:moveTo>
                        <a:pt x="730952" y="46892"/>
                      </a:moveTo>
                      <a:lnTo>
                        <a:pt x="730952" y="555771"/>
                      </a:lnTo>
                      <a:cubicBezTo>
                        <a:pt x="730952" y="582683"/>
                        <a:pt x="713233" y="603392"/>
                        <a:pt x="687757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2680" y="530577"/>
                        <a:pt x="188071" y="407683"/>
                      </a:cubicBezTo>
                      <a:cubicBezTo>
                        <a:pt x="210260" y="371549"/>
                        <a:pt x="235618" y="350958"/>
                        <a:pt x="261330" y="339027"/>
                      </a:cubicBezTo>
                      <a:cubicBezTo>
                        <a:pt x="282291" y="329287"/>
                        <a:pt x="303903" y="325305"/>
                        <a:pt x="324642" y="323410"/>
                      </a:cubicBezTo>
                      <a:cubicBezTo>
                        <a:pt x="400107" y="316408"/>
                        <a:pt x="465388" y="337118"/>
                        <a:pt x="459467" y="210701"/>
                      </a:cubicBezTo>
                      <a:cubicBezTo>
                        <a:pt x="454271" y="99428"/>
                        <a:pt x="508894" y="38706"/>
                        <a:pt x="561740" y="5355"/>
                      </a:cubicBezTo>
                      <a:lnTo>
                        <a:pt x="687728" y="41"/>
                      </a:lnTo>
                      <a:cubicBezTo>
                        <a:pt x="713203" y="-1054"/>
                        <a:pt x="730952" y="19906"/>
                        <a:pt x="730952" y="46892"/>
                      </a:cubicBezTo>
                      <a:close/>
                    </a:path>
                  </a:pathLst>
                </a:custGeom>
                <a:solidFill>
                  <a:srgbClr val="AA80F9">
                    <a:alpha val="20000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165" name="Google Shape;165;g109b62d727a_0_0"/>
            <p:cNvSpPr/>
            <p:nvPr/>
          </p:nvSpPr>
          <p:spPr>
            <a:xfrm>
              <a:off x="10021717" y="3273354"/>
              <a:ext cx="23237" cy="47871"/>
            </a:xfrm>
            <a:custGeom>
              <a:rect b="b" l="l" r="r" t="t"/>
              <a:pathLst>
                <a:path extrusionOk="0" h="47871" w="23237">
                  <a:moveTo>
                    <a:pt x="0" y="28163"/>
                  </a:moveTo>
                  <a:cubicBezTo>
                    <a:pt x="0" y="28163"/>
                    <a:pt x="16372" y="-11198"/>
                    <a:pt x="21523" y="3146"/>
                  </a:cubicBezTo>
                  <a:cubicBezTo>
                    <a:pt x="26674" y="17490"/>
                    <a:pt x="19480" y="35520"/>
                    <a:pt x="9740" y="45645"/>
                  </a:cubicBezTo>
                  <a:cubicBezTo>
                    <a:pt x="0" y="55755"/>
                    <a:pt x="0" y="28163"/>
                    <a:pt x="0" y="28163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6" name="Google Shape;166;g109b62d727a_0_0"/>
          <p:cNvGrpSpPr/>
          <p:nvPr/>
        </p:nvGrpSpPr>
        <p:grpSpPr>
          <a:xfrm>
            <a:off x="6650559" y="4054516"/>
            <a:ext cx="1020402" cy="1224608"/>
            <a:chOff x="6650559" y="4054516"/>
            <a:chExt cx="1020402" cy="1224608"/>
          </a:xfrm>
        </p:grpSpPr>
        <p:grpSp>
          <p:nvGrpSpPr>
            <p:cNvPr id="167" name="Google Shape;167;g109b62d727a_0_0"/>
            <p:cNvGrpSpPr/>
            <p:nvPr/>
          </p:nvGrpSpPr>
          <p:grpSpPr>
            <a:xfrm>
              <a:off x="6650559" y="4054516"/>
              <a:ext cx="1020402" cy="1205023"/>
              <a:chOff x="6650559" y="4054516"/>
              <a:chExt cx="1020402" cy="1205023"/>
            </a:xfrm>
          </p:grpSpPr>
          <p:sp>
            <p:nvSpPr>
              <p:cNvPr id="168" name="Google Shape;168;g109b62d727a_0_0"/>
              <p:cNvSpPr/>
              <p:nvPr/>
            </p:nvSpPr>
            <p:spPr>
              <a:xfrm>
                <a:off x="6650559" y="4054516"/>
                <a:ext cx="1020402" cy="1205023"/>
              </a:xfrm>
              <a:custGeom>
                <a:rect b="b" l="l" r="r" t="t"/>
                <a:pathLst>
                  <a:path extrusionOk="0" h="1205023" w="1020402">
                    <a:moveTo>
                      <a:pt x="582545" y="1205024"/>
                    </a:moveTo>
                    <a:cubicBezTo>
                      <a:pt x="382114" y="1179267"/>
                      <a:pt x="127978" y="1111603"/>
                      <a:pt x="25912" y="920823"/>
                    </a:cubicBezTo>
                    <a:cubicBezTo>
                      <a:pt x="1635" y="875437"/>
                      <a:pt x="-22731" y="787256"/>
                      <a:pt x="38553" y="754053"/>
                    </a:cubicBezTo>
                    <a:cubicBezTo>
                      <a:pt x="94568" y="723707"/>
                      <a:pt x="167013" y="755756"/>
                      <a:pt x="208653" y="795250"/>
                    </a:cubicBezTo>
                    <a:cubicBezTo>
                      <a:pt x="239266" y="824293"/>
                      <a:pt x="263158" y="889100"/>
                      <a:pt x="297560" y="909602"/>
                    </a:cubicBezTo>
                    <a:cubicBezTo>
                      <a:pt x="347904" y="939593"/>
                      <a:pt x="375008" y="857748"/>
                      <a:pt x="373943" y="823967"/>
                    </a:cubicBezTo>
                    <a:cubicBezTo>
                      <a:pt x="371574" y="748443"/>
                      <a:pt x="278671" y="717520"/>
                      <a:pt x="216928" y="701118"/>
                    </a:cubicBezTo>
                    <a:cubicBezTo>
                      <a:pt x="114448" y="673896"/>
                      <a:pt x="-4878" y="650567"/>
                      <a:pt x="1531" y="535074"/>
                    </a:cubicBezTo>
                    <a:cubicBezTo>
                      <a:pt x="7956" y="419582"/>
                      <a:pt x="120561" y="350304"/>
                      <a:pt x="207188" y="400827"/>
                    </a:cubicBezTo>
                    <a:cubicBezTo>
                      <a:pt x="278568" y="442467"/>
                      <a:pt x="268516" y="531329"/>
                      <a:pt x="317277" y="584634"/>
                    </a:cubicBezTo>
                    <a:cubicBezTo>
                      <a:pt x="360605" y="632004"/>
                      <a:pt x="375674" y="555117"/>
                      <a:pt x="372788" y="517429"/>
                    </a:cubicBezTo>
                    <a:cubicBezTo>
                      <a:pt x="366497" y="435554"/>
                      <a:pt x="294510" y="376343"/>
                      <a:pt x="241545" y="321483"/>
                    </a:cubicBezTo>
                    <a:cubicBezTo>
                      <a:pt x="181653" y="259459"/>
                      <a:pt x="115499" y="134656"/>
                      <a:pt x="179329" y="52648"/>
                    </a:cubicBezTo>
                    <a:cubicBezTo>
                      <a:pt x="216055" y="5456"/>
                      <a:pt x="309372" y="-5601"/>
                      <a:pt x="364528" y="2362"/>
                    </a:cubicBezTo>
                    <a:cubicBezTo>
                      <a:pt x="634488" y="41339"/>
                      <a:pt x="455477" y="390716"/>
                      <a:pt x="504563" y="429693"/>
                    </a:cubicBezTo>
                    <a:cubicBezTo>
                      <a:pt x="553650" y="468668"/>
                      <a:pt x="600086" y="400442"/>
                      <a:pt x="599968" y="296688"/>
                    </a:cubicBezTo>
                    <a:cubicBezTo>
                      <a:pt x="599849" y="192935"/>
                      <a:pt x="615733" y="116419"/>
                      <a:pt x="724001" y="149622"/>
                    </a:cubicBezTo>
                    <a:cubicBezTo>
                      <a:pt x="832270" y="182825"/>
                      <a:pt x="852890" y="453836"/>
                      <a:pt x="729256" y="557974"/>
                    </a:cubicBezTo>
                    <a:cubicBezTo>
                      <a:pt x="605623" y="662113"/>
                      <a:pt x="737013" y="775755"/>
                      <a:pt x="770201" y="701118"/>
                    </a:cubicBezTo>
                    <a:cubicBezTo>
                      <a:pt x="794167" y="647221"/>
                      <a:pt x="815232" y="506090"/>
                      <a:pt x="884480" y="490606"/>
                    </a:cubicBezTo>
                    <a:cubicBezTo>
                      <a:pt x="999868" y="464864"/>
                      <a:pt x="998166" y="700482"/>
                      <a:pt x="964948" y="755312"/>
                    </a:cubicBezTo>
                    <a:cubicBezTo>
                      <a:pt x="918393" y="832183"/>
                      <a:pt x="813130" y="848881"/>
                      <a:pt x="754347" y="915213"/>
                    </a:cubicBezTo>
                    <a:cubicBezTo>
                      <a:pt x="737265" y="934486"/>
                      <a:pt x="698718" y="982196"/>
                      <a:pt x="713699" y="1010366"/>
                    </a:cubicBezTo>
                    <a:cubicBezTo>
                      <a:pt x="734585" y="1049637"/>
                      <a:pt x="792864" y="1007627"/>
                      <a:pt x="814269" y="989419"/>
                    </a:cubicBezTo>
                    <a:cubicBezTo>
                      <a:pt x="862408" y="948490"/>
                      <a:pt x="929036" y="809416"/>
                      <a:pt x="996848" y="901772"/>
                    </a:cubicBezTo>
                    <a:cubicBezTo>
                      <a:pt x="1080618" y="1015813"/>
                      <a:pt x="940583" y="1184892"/>
                      <a:pt x="582545" y="1205024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" name="Google Shape;169;g109b62d727a_0_0"/>
              <p:cNvSpPr/>
              <p:nvPr/>
            </p:nvSpPr>
            <p:spPr>
              <a:xfrm>
                <a:off x="7022329" y="4321723"/>
                <a:ext cx="190600" cy="918839"/>
              </a:xfrm>
              <a:custGeom>
                <a:rect b="b" l="l" r="r" t="t"/>
                <a:pathLst>
                  <a:path extrusionOk="0" h="918839" w="190600">
                    <a:moveTo>
                      <a:pt x="181909" y="918839"/>
                    </a:moveTo>
                    <a:cubicBezTo>
                      <a:pt x="186617" y="918839"/>
                      <a:pt x="190480" y="914457"/>
                      <a:pt x="190569" y="909720"/>
                    </a:cubicBezTo>
                    <a:cubicBezTo>
                      <a:pt x="190643" y="905635"/>
                      <a:pt x="196224" y="494455"/>
                      <a:pt x="16798" y="5811"/>
                    </a:cubicBezTo>
                    <a:cubicBezTo>
                      <a:pt x="15140" y="1326"/>
                      <a:pt x="10166" y="-1131"/>
                      <a:pt x="5681" y="512"/>
                    </a:cubicBezTo>
                    <a:cubicBezTo>
                      <a:pt x="1196" y="2155"/>
                      <a:pt x="-1114" y="7055"/>
                      <a:pt x="530" y="11555"/>
                    </a:cubicBezTo>
                    <a:cubicBezTo>
                      <a:pt x="178845" y="497193"/>
                      <a:pt x="173324" y="905368"/>
                      <a:pt x="173250" y="909439"/>
                    </a:cubicBezTo>
                    <a:cubicBezTo>
                      <a:pt x="173161" y="914220"/>
                      <a:pt x="176965" y="918839"/>
                      <a:pt x="181746" y="918839"/>
                    </a:cubicBezTo>
                    <a:cubicBezTo>
                      <a:pt x="181791" y="918839"/>
                      <a:pt x="181850" y="918839"/>
                      <a:pt x="181909" y="9188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0" name="Google Shape;170;g109b62d727a_0_0"/>
            <p:cNvSpPr/>
            <p:nvPr/>
          </p:nvSpPr>
          <p:spPr>
            <a:xfrm>
              <a:off x="7119409" y="4465411"/>
              <a:ext cx="550110" cy="813713"/>
            </a:xfrm>
            <a:custGeom>
              <a:rect b="b" l="l" r="r" t="t"/>
              <a:pathLst>
                <a:path extrusionOk="0" h="813713" w="550110">
                  <a:moveTo>
                    <a:pt x="11110" y="618359"/>
                  </a:moveTo>
                  <a:cubicBezTo>
                    <a:pt x="43603" y="590707"/>
                    <a:pt x="112628" y="633946"/>
                    <a:pt x="141287" y="650392"/>
                  </a:cubicBezTo>
                  <a:cubicBezTo>
                    <a:pt x="157910" y="659925"/>
                    <a:pt x="180648" y="674566"/>
                    <a:pt x="200646" y="666069"/>
                  </a:cubicBezTo>
                  <a:cubicBezTo>
                    <a:pt x="221652" y="657143"/>
                    <a:pt x="220171" y="635101"/>
                    <a:pt x="207471" y="619484"/>
                  </a:cubicBezTo>
                  <a:cubicBezTo>
                    <a:pt x="184733" y="591521"/>
                    <a:pt x="141109" y="583839"/>
                    <a:pt x="109401" y="570205"/>
                  </a:cubicBezTo>
                  <a:cubicBezTo>
                    <a:pt x="75340" y="555565"/>
                    <a:pt x="44076" y="535625"/>
                    <a:pt x="27275" y="501253"/>
                  </a:cubicBezTo>
                  <a:cubicBezTo>
                    <a:pt x="13878" y="473853"/>
                    <a:pt x="10829" y="433337"/>
                    <a:pt x="25898" y="406337"/>
                  </a:cubicBezTo>
                  <a:cubicBezTo>
                    <a:pt x="67613" y="331642"/>
                    <a:pt x="128349" y="389935"/>
                    <a:pt x="162307" y="434492"/>
                  </a:cubicBezTo>
                  <a:cubicBezTo>
                    <a:pt x="178783" y="456119"/>
                    <a:pt x="215686" y="493348"/>
                    <a:pt x="243664" y="467858"/>
                  </a:cubicBezTo>
                  <a:cubicBezTo>
                    <a:pt x="273417" y="440739"/>
                    <a:pt x="247882" y="392378"/>
                    <a:pt x="224790" y="371062"/>
                  </a:cubicBezTo>
                  <a:cubicBezTo>
                    <a:pt x="194622" y="343203"/>
                    <a:pt x="158088" y="323826"/>
                    <a:pt x="125241" y="299608"/>
                  </a:cubicBezTo>
                  <a:cubicBezTo>
                    <a:pt x="95620" y="277774"/>
                    <a:pt x="65185" y="246480"/>
                    <a:pt x="84903" y="207756"/>
                  </a:cubicBezTo>
                  <a:cubicBezTo>
                    <a:pt x="100135" y="177840"/>
                    <a:pt x="138489" y="161290"/>
                    <a:pt x="171233" y="163821"/>
                  </a:cubicBezTo>
                  <a:cubicBezTo>
                    <a:pt x="246950" y="169683"/>
                    <a:pt x="258748" y="280231"/>
                    <a:pt x="308619" y="322671"/>
                  </a:cubicBezTo>
                  <a:cubicBezTo>
                    <a:pt x="326249" y="337681"/>
                    <a:pt x="366320" y="349612"/>
                    <a:pt x="387355" y="334884"/>
                  </a:cubicBezTo>
                  <a:cubicBezTo>
                    <a:pt x="408760" y="319858"/>
                    <a:pt x="394846" y="285516"/>
                    <a:pt x="387148" y="266776"/>
                  </a:cubicBezTo>
                  <a:cubicBezTo>
                    <a:pt x="364322" y="211220"/>
                    <a:pt x="200528" y="24985"/>
                    <a:pt x="336271" y="1596"/>
                  </a:cubicBezTo>
                  <a:cubicBezTo>
                    <a:pt x="370436" y="-4295"/>
                    <a:pt x="417524" y="6466"/>
                    <a:pt x="444361" y="28182"/>
                  </a:cubicBezTo>
                  <a:cubicBezTo>
                    <a:pt x="495002" y="69157"/>
                    <a:pt x="521884" y="150321"/>
                    <a:pt x="535221" y="211916"/>
                  </a:cubicBezTo>
                  <a:cubicBezTo>
                    <a:pt x="556212" y="308801"/>
                    <a:pt x="555013" y="416403"/>
                    <a:pt x="531595" y="512770"/>
                  </a:cubicBezTo>
                  <a:cubicBezTo>
                    <a:pt x="479829" y="725724"/>
                    <a:pt x="358149" y="794114"/>
                    <a:pt x="358149" y="794114"/>
                  </a:cubicBezTo>
                  <a:cubicBezTo>
                    <a:pt x="305525" y="811433"/>
                    <a:pt x="239726" y="819974"/>
                    <a:pt x="185177" y="808428"/>
                  </a:cubicBezTo>
                  <a:cubicBezTo>
                    <a:pt x="121051" y="794854"/>
                    <a:pt x="44357" y="747381"/>
                    <a:pt x="12650" y="688155"/>
                  </a:cubicBezTo>
                  <a:cubicBezTo>
                    <a:pt x="2391" y="669014"/>
                    <a:pt x="-9022" y="635471"/>
                    <a:pt x="11110" y="618359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3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d7f161f6e1_0_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000"/>
              <a:buFont typeface="Bebas Neue"/>
              <a:buNone/>
            </a:pPr>
            <a:r>
              <a:rPr lang="en-GB" sz="4000">
                <a:solidFill>
                  <a:srgbClr val="595959"/>
                </a:solidFill>
              </a:rPr>
              <a:t>5 modulis</a:t>
            </a:r>
            <a:r>
              <a:rPr lang="en-GB" sz="4000">
                <a:solidFill>
                  <a:srgbClr val="595959"/>
                </a:solidFill>
              </a:rPr>
              <a:t> - 5 pamoka</a:t>
            </a:r>
            <a:endParaRPr/>
          </a:p>
        </p:txBody>
      </p:sp>
      <p:sp>
        <p:nvSpPr>
          <p:cNvPr id="176" name="Google Shape;176;gd7f161f6e1_0_0"/>
          <p:cNvSpPr txBox="1"/>
          <p:nvPr>
            <p:ph idx="11" type="ftr"/>
          </p:nvPr>
        </p:nvSpPr>
        <p:spPr>
          <a:xfrm>
            <a:off x="838200" y="6356350"/>
            <a:ext cx="1051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/>
          </a:p>
        </p:txBody>
      </p:sp>
      <p:sp>
        <p:nvSpPr>
          <p:cNvPr id="177" name="Google Shape;177;gd7f161f6e1_0_0"/>
          <p:cNvSpPr txBox="1"/>
          <p:nvPr>
            <p:ph type="title"/>
          </p:nvPr>
        </p:nvSpPr>
        <p:spPr>
          <a:xfrm>
            <a:off x="838200" y="2956925"/>
            <a:ext cx="10515600" cy="1325700"/>
          </a:xfrm>
          <a:prstGeom prst="rect">
            <a:avLst/>
          </a:prstGeom>
          <a:noFill/>
          <a:ln cap="flat" cmpd="sng" w="9525">
            <a:solidFill>
              <a:srgbClr val="45818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bas Neue"/>
              <a:buNone/>
            </a:pPr>
            <a:r>
              <a:rPr lang="en-GB" sz="7400">
                <a:solidFill>
                  <a:srgbClr val="ED6D2C"/>
                </a:solidFill>
              </a:rPr>
              <a:t>TIKSLAS: Kokiu dalykų reikia mokyti vaikus apie socialinius tinklus?</a:t>
            </a:r>
            <a:endParaRPr sz="7000">
              <a:solidFill>
                <a:srgbClr val="45818E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Bebas Neue"/>
              <a:buNone/>
            </a:pPr>
            <a:r>
              <a:t/>
            </a:r>
            <a:endParaRPr/>
          </a:p>
        </p:txBody>
      </p:sp>
      <p:sp>
        <p:nvSpPr>
          <p:cNvPr id="183" name="Google Shape;183;p4"/>
          <p:cNvSpPr txBox="1"/>
          <p:nvPr>
            <p:ph idx="1" type="body"/>
          </p:nvPr>
        </p:nvSpPr>
        <p:spPr>
          <a:xfrm>
            <a:off x="838200" y="1253250"/>
            <a:ext cx="5425800" cy="4351500"/>
          </a:xfrm>
          <a:prstGeom prst="rect">
            <a:avLst/>
          </a:prstGeom>
          <a:solidFill>
            <a:srgbClr val="ED6D2C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209073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GB" sz="4100"/>
              <a:t>Kaip manote, nuo kokio amžiaus vaikai turėtų pradėti mokytis naudotis socialiniais tinklais?</a:t>
            </a:r>
            <a:endParaRPr sz="4100"/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1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100"/>
          </a:p>
          <a:p>
            <a:pPr indent="-209073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GB" sz="4100"/>
              <a:t>Ar manote, kad už tai turėtų būti atsakinga tik mokykla?</a:t>
            </a:r>
            <a:endParaRPr sz="4100"/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100"/>
          </a:p>
        </p:txBody>
      </p:sp>
      <p:sp>
        <p:nvSpPr>
          <p:cNvPr id="184" name="Google Shape;184;p4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 b="1"/>
          </a:p>
        </p:txBody>
      </p:sp>
      <p:pic>
        <p:nvPicPr>
          <p:cNvPr id="185" name="Google Shape;185;p4"/>
          <p:cNvPicPr preferRelativeResize="0"/>
          <p:nvPr/>
        </p:nvPicPr>
        <p:blipFill rotWithShape="1">
          <a:blip r:embed="rId3">
            <a:alphaModFix/>
          </a:blip>
          <a:srcRect b="0" l="13512" r="7184" t="0"/>
          <a:stretch/>
        </p:blipFill>
        <p:spPr>
          <a:xfrm>
            <a:off x="6534250" y="1303475"/>
            <a:ext cx="5119800" cy="430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gdc9335c254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4765675" y="1825625"/>
            <a:ext cx="6994461" cy="4351201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gdc9335c254_0_10"/>
          <p:cNvSpPr txBox="1"/>
          <p:nvPr>
            <p:ph type="title"/>
          </p:nvPr>
        </p:nvSpPr>
        <p:spPr>
          <a:xfrm>
            <a:off x="838200" y="5937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6700"/>
              <a:t>Tapk mokytoju</a:t>
            </a:r>
            <a:r>
              <a:rPr lang="en-GB" sz="6700"/>
              <a:t> </a:t>
            </a:r>
            <a:endParaRPr sz="6700"/>
          </a:p>
        </p:txBody>
      </p:sp>
      <p:sp>
        <p:nvSpPr>
          <p:cNvPr id="193" name="Google Shape;193;gdc9335c254_0_10"/>
          <p:cNvSpPr txBox="1"/>
          <p:nvPr>
            <p:ph idx="1" type="body"/>
          </p:nvPr>
        </p:nvSpPr>
        <p:spPr>
          <a:xfrm>
            <a:off x="838200" y="1825625"/>
            <a:ext cx="6675900" cy="4351200"/>
          </a:xfrm>
          <a:prstGeom prst="rect">
            <a:avLst/>
          </a:prstGeom>
          <a:solidFill>
            <a:srgbClr val="D0E0E3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10000"/>
          </a:bodyPr>
          <a:lstStyle/>
          <a:p>
            <a:pPr indent="-395922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GB" sz="3400"/>
              <a:t>Dirbkite grupėmis po 4.</a:t>
            </a:r>
            <a:endParaRPr sz="34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400"/>
          </a:p>
          <a:p>
            <a:pPr indent="-395922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GB" sz="3400"/>
              <a:t>JŪS TURĖSITE pravesti pamoką 10 metų amžiaus vaikams apie socialinius tinklus.</a:t>
            </a:r>
            <a:endParaRPr sz="3400"/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400"/>
          </a:p>
          <a:p>
            <a:pPr indent="-395922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GB" sz="3400"/>
              <a:t>KĄ norėtumėte, kad jie išmoktų iki pamokos pabaigos?</a:t>
            </a:r>
            <a:endParaRPr sz="34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400"/>
          </a:p>
          <a:p>
            <a:pPr indent="-395922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GB" sz="3400"/>
              <a:t>Kokią veiklą ketinate naudoti, kad juos išmokytumėte?</a:t>
            </a:r>
            <a:endParaRPr sz="34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400"/>
          </a:p>
          <a:p>
            <a:pPr indent="-395922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GB" sz="3400"/>
              <a:t>Kaip ketinate patikrinti, ar pasiekėte savo tikslą?</a:t>
            </a:r>
            <a:endParaRPr sz="34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dc9335c254_0_44"/>
          <p:cNvSpPr txBox="1"/>
          <p:nvPr>
            <p:ph type="title"/>
          </p:nvPr>
        </p:nvSpPr>
        <p:spPr>
          <a:xfrm>
            <a:off x="838200" y="940300"/>
            <a:ext cx="10755000" cy="2086200"/>
          </a:xfrm>
          <a:prstGeom prst="rect">
            <a:avLst/>
          </a:prstGeom>
          <a:solidFill>
            <a:srgbClr val="ED6D2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7600"/>
              <a:t>Pristatykite pamokos idėją klasei</a:t>
            </a:r>
            <a:endParaRPr sz="7600"/>
          </a:p>
        </p:txBody>
      </p:sp>
      <p:sp>
        <p:nvSpPr>
          <p:cNvPr id="200" name="Google Shape;200;gdc9335c254_0_44"/>
          <p:cNvSpPr txBox="1"/>
          <p:nvPr>
            <p:ph type="title"/>
          </p:nvPr>
        </p:nvSpPr>
        <p:spPr>
          <a:xfrm>
            <a:off x="838200" y="3246000"/>
            <a:ext cx="10755000" cy="2162100"/>
          </a:xfrm>
          <a:prstGeom prst="rect">
            <a:avLst/>
          </a:prstGeom>
          <a:solidFill>
            <a:srgbClr val="A2C4C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7600"/>
              <a:t>Būkite pasirengę teikti grįžtamąjį ryšį klasės draugams</a:t>
            </a:r>
            <a:endParaRPr sz="7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gd7f161f6e1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7600" y="1174800"/>
            <a:ext cx="10666200" cy="711635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gd7f161f6e1_1_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08" name="Google Shape;208;gd7f161f6e1_1_0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09" name="Google Shape;209;gd7f161f6e1_1_0"/>
          <p:cNvSpPr/>
          <p:nvPr/>
        </p:nvSpPr>
        <p:spPr>
          <a:xfrm>
            <a:off x="4957450" y="1927075"/>
            <a:ext cx="6184200" cy="3324900"/>
          </a:xfrm>
          <a:prstGeom prst="cloudCallout">
            <a:avLst>
              <a:gd fmla="val -43350" name="adj1"/>
              <a:gd fmla="val 61470" name="adj2"/>
            </a:avLst>
          </a:prstGeom>
          <a:solidFill>
            <a:srgbClr val="ED6D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GB" sz="4400">
                <a:latin typeface="Bebas Neue"/>
                <a:ea typeface="Bebas Neue"/>
                <a:cs typeface="Bebas Neue"/>
                <a:sym typeface="Bebas Neue"/>
              </a:rPr>
              <a:t>Kuri buvo tikslingiausia mokymo idėja ir kodėl</a:t>
            </a:r>
            <a:r>
              <a:rPr b="0" i="0" lang="en-GB" sz="4400" u="none" cap="none" strike="noStrike">
                <a:solidFill>
                  <a:srgbClr val="000000"/>
                </a:solidFill>
                <a:latin typeface="Bebas Neue"/>
                <a:ea typeface="Bebas Neue"/>
                <a:cs typeface="Bebas Neue"/>
                <a:sym typeface="Bebas Neue"/>
              </a:rPr>
              <a:t>?</a:t>
            </a:r>
            <a:endParaRPr b="0" i="0" sz="4400" u="none" cap="none" strike="noStrike">
              <a:solidFill>
                <a:srgbClr val="000000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109b62d727a_0_161"/>
          <p:cNvSpPr txBox="1"/>
          <p:nvPr>
            <p:ph idx="11" type="ftr"/>
          </p:nvPr>
        </p:nvSpPr>
        <p:spPr>
          <a:xfrm>
            <a:off x="838200" y="6356350"/>
            <a:ext cx="1051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 b="1"/>
          </a:p>
        </p:txBody>
      </p:sp>
      <p:sp>
        <p:nvSpPr>
          <p:cNvPr id="215" name="Google Shape;215;g109b62d727a_0_161"/>
          <p:cNvSpPr txBox="1"/>
          <p:nvPr/>
        </p:nvSpPr>
        <p:spPr>
          <a:xfrm>
            <a:off x="2377540" y="1859350"/>
            <a:ext cx="8030100" cy="31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b="1" lang="en-GB" sz="20000">
                <a:solidFill>
                  <a:srgbClr val="ED6D2C"/>
                </a:solidFill>
                <a:latin typeface="Bebas Neue"/>
                <a:ea typeface="Bebas Neue"/>
                <a:cs typeface="Bebas Neue"/>
                <a:sym typeface="Bebas Neue"/>
              </a:rPr>
              <a:t>AČIŪ!</a:t>
            </a:r>
            <a:endParaRPr b="0" i="0" sz="20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g109b62d727a_0_161"/>
          <p:cNvSpPr txBox="1"/>
          <p:nvPr/>
        </p:nvSpPr>
        <p:spPr>
          <a:xfrm>
            <a:off x="3105581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109b62d727a_0_161"/>
          <p:cNvSpPr txBox="1"/>
          <p:nvPr/>
        </p:nvSpPr>
        <p:spPr>
          <a:xfrm>
            <a:off x="3902651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109b62d727a_0_161"/>
          <p:cNvSpPr txBox="1"/>
          <p:nvPr/>
        </p:nvSpPr>
        <p:spPr>
          <a:xfrm>
            <a:off x="4677279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g109b62d727a_0_161"/>
          <p:cNvSpPr txBox="1"/>
          <p:nvPr/>
        </p:nvSpPr>
        <p:spPr>
          <a:xfrm>
            <a:off x="5489892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g109b62d727a_0_161"/>
          <p:cNvSpPr txBox="1"/>
          <p:nvPr/>
        </p:nvSpPr>
        <p:spPr>
          <a:xfrm>
            <a:off x="7024801" y="1859340"/>
            <a:ext cx="670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g109b62d727a_0_161"/>
          <p:cNvSpPr txBox="1"/>
          <p:nvPr/>
        </p:nvSpPr>
        <p:spPr>
          <a:xfrm>
            <a:off x="7792611" y="1816476"/>
            <a:ext cx="678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g109b62d727a_0_161"/>
          <p:cNvSpPr txBox="1"/>
          <p:nvPr/>
        </p:nvSpPr>
        <p:spPr>
          <a:xfrm>
            <a:off x="8568436" y="1859340"/>
            <a:ext cx="681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2021-05-17T09:51:15Z</dcterms:created>
  <dc:creator>Microsoft Office User</dc:creator>
</cp:coreProperties>
</file>