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12192000"/>
  <p:notesSz cx="6858000" cy="9144000"/>
  <p:embeddedFontLst>
    <p:embeddedFont>
      <p:font typeface="Bebas Neue"/>
      <p:regular r:id="rId18"/>
    </p:embeddedFont>
    <p:embeddedFont>
      <p:font typeface="Libre Baskerville"/>
      <p:regular r:id="rId19"/>
      <p:bold r:id="rId20"/>
      <p: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jdKa5zgefJbENnrs91Ahcj+MTr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LibreBaskerville-bold.fntdata"/><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font" Target="fonts/LibreBaskerville-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LibreBaskerville-regular.fntdata"/><Relationship Id="rId6" Type="http://schemas.openxmlformats.org/officeDocument/2006/relationships/slide" Target="slides/slide2.xml"/><Relationship Id="rId18" Type="http://schemas.openxmlformats.org/officeDocument/2006/relationships/font" Target="fonts/BebasNeue-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9c0b558b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g109c0b558be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g109c0b558be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0" name="Google Shape;24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7" name="Google Shape;24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09c0b558be_0_1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g109c0b558be_0_1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 name="Google Shape;18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8" name="Google Shape;21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Bebas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b="0" i="0" sz="240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Bebas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1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1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1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1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2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indent="-381000" lvl="2" marL="13716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indent="-355600" lvl="3" marL="18288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indent="-355600" lvl="4" marL="22860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2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23"/>
          <p:cNvSpPr/>
          <p:nvPr>
            <p:ph idx="2" type="pic"/>
          </p:nvPr>
        </p:nvSpPr>
        <p:spPr>
          <a:xfrm>
            <a:off x="5183188" y="987425"/>
            <a:ext cx="6172200" cy="4873625"/>
          </a:xfrm>
          <a:prstGeom prst="rect">
            <a:avLst/>
          </a:prstGeom>
          <a:noFill/>
          <a:ln>
            <a:noFill/>
          </a:ln>
        </p:spPr>
      </p:sp>
      <p:sp>
        <p:nvSpPr>
          <p:cNvPr id="72" name="Google Shape;72;p2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jp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2" Type="http://schemas.openxmlformats.org/officeDocument/2006/relationships/theme" Target="../theme/theme1.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100"/>
              <a:buFont typeface="Bebas Neue"/>
              <a:buNone/>
              <a:defRPr b="1" i="0" sz="1100" u="none" cap="none" strike="noStrike">
                <a:solidFill>
                  <a:schemeClr val="dk1"/>
                </a:solidFill>
                <a:latin typeface="Bebas Neue"/>
                <a:ea typeface="Bebas Neue"/>
                <a:cs typeface="Bebas Neue"/>
                <a:sym typeface="Bebas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98450" lvl="0" marL="457200" marR="0" rtl="0" algn="l">
              <a:lnSpc>
                <a:spcPct val="90000"/>
              </a:lnSpc>
              <a:spcBef>
                <a:spcPts val="1000"/>
              </a:spcBef>
              <a:spcAft>
                <a:spcPts val="0"/>
              </a:spcAft>
              <a:buClr>
                <a:schemeClr val="dk1"/>
              </a:buClr>
              <a:buSzPts val="1100"/>
              <a:buFont typeface="Arial"/>
              <a:buChar char="•"/>
              <a:defRPr b="1" i="0" sz="1100" u="none" cap="none" strike="noStrike">
                <a:solidFill>
                  <a:schemeClr val="dk1"/>
                </a:solidFill>
                <a:latin typeface="Bebas Neue"/>
                <a:ea typeface="Bebas Neue"/>
                <a:cs typeface="Bebas Neue"/>
                <a:sym typeface="Bebas Neue"/>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15" name="Google Shape;15;p14"/>
          <p:cNvPicPr preferRelativeResize="0"/>
          <p:nvPr/>
        </p:nvPicPr>
        <p:blipFill rotWithShape="1">
          <a:blip r:embed="rId1">
            <a:alphaModFix/>
          </a:blip>
          <a:srcRect b="0" l="0" r="0" t="0"/>
          <a:stretch/>
        </p:blipFill>
        <p:spPr>
          <a:xfrm>
            <a:off x="9829922" y="82007"/>
            <a:ext cx="1608938" cy="459453"/>
          </a:xfrm>
          <a:prstGeom prst="rect">
            <a:avLst/>
          </a:prstGeom>
          <a:noFill/>
          <a:ln>
            <a:noFill/>
          </a:ln>
        </p:spPr>
      </p:pic>
      <p:pic>
        <p:nvPicPr>
          <p:cNvPr id="16" name="Google Shape;16;p14"/>
          <p:cNvPicPr preferRelativeResize="0"/>
          <p:nvPr/>
        </p:nvPicPr>
        <p:blipFill rotWithShape="1">
          <a:blip r:embed="rId2">
            <a:alphaModFix/>
          </a:blip>
          <a:srcRect b="0" l="0" r="0" t="0"/>
          <a:stretch/>
        </p:blipFill>
        <p:spPr>
          <a:xfrm>
            <a:off x="838200" y="67756"/>
            <a:ext cx="459799" cy="459799"/>
          </a:xfrm>
          <a:prstGeom prst="rect">
            <a:avLst/>
          </a:prstGeom>
          <a:noFill/>
          <a:ln>
            <a:noFill/>
          </a:ln>
        </p:spPr>
      </p:pic>
      <p:cxnSp>
        <p:nvCxnSpPr>
          <p:cNvPr id="17" name="Google Shape;17;p14"/>
          <p:cNvCxnSpPr/>
          <p:nvPr/>
        </p:nvCxnSpPr>
        <p:spPr>
          <a:xfrm>
            <a:off x="838200" y="6173597"/>
            <a:ext cx="10515600" cy="0"/>
          </a:xfrm>
          <a:prstGeom prst="straightConnector1">
            <a:avLst/>
          </a:prstGeom>
          <a:noFill/>
          <a:ln cap="flat" cmpd="sng" w="9525">
            <a:solidFill>
              <a:schemeClr val="accent2"/>
            </a:solidFill>
            <a:prstDash val="solid"/>
            <a:miter lim="800000"/>
            <a:headEnd len="sm" w="sm" type="none"/>
            <a:tailEnd len="sm" w="sm" type="none"/>
          </a:ln>
        </p:spPr>
      </p:cxnSp>
      <p:cxnSp>
        <p:nvCxnSpPr>
          <p:cNvPr id="18" name="Google Shape;18;p14"/>
          <p:cNvCxnSpPr/>
          <p:nvPr/>
        </p:nvCxnSpPr>
        <p:spPr>
          <a:xfrm>
            <a:off x="838200" y="593412"/>
            <a:ext cx="10515600" cy="0"/>
          </a:xfrm>
          <a:prstGeom prst="straightConnector1">
            <a:avLst/>
          </a:prstGeom>
          <a:noFill/>
          <a:ln cap="flat" cmpd="sng" w="9525">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schools.au.reachout.com/articles/benefits-of-internet-and-social-media"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commons.wikimedia.org/wiki/File:Wikivoyage_-_Explore_The_World_-_Logo-1.PNG" TargetMode="External"/><Relationship Id="rId5" Type="http://schemas.openxmlformats.org/officeDocument/2006/relationships/hyperlink" Target="https://creativecommons.org/licenses/by-sa/3.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109c0b558be_0_0"/>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p:txBody>
      </p:sp>
      <p:sp>
        <p:nvSpPr>
          <p:cNvPr id="82" name="Google Shape;82;g109c0b558be_0_0"/>
          <p:cNvSpPr txBox="1"/>
          <p:nvPr/>
        </p:nvSpPr>
        <p:spPr>
          <a:xfrm>
            <a:off x="423076" y="1627375"/>
            <a:ext cx="5095500" cy="175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b="1" lang="en-GB" sz="5400">
                <a:solidFill>
                  <a:schemeClr val="dk2"/>
                </a:solidFill>
                <a:latin typeface="Bebas Neue"/>
                <a:ea typeface="Bebas Neue"/>
                <a:cs typeface="Bebas Neue"/>
                <a:sym typeface="Bebas Neue"/>
              </a:rPr>
              <a:t>Socialiniai tinklai:</a:t>
            </a:r>
            <a:r>
              <a:rPr b="1" lang="en-GB" sz="5400">
                <a:solidFill>
                  <a:srgbClr val="00B0F0"/>
                </a:solidFill>
                <a:latin typeface="Bebas Neue"/>
                <a:ea typeface="Bebas Neue"/>
                <a:cs typeface="Bebas Neue"/>
                <a:sym typeface="Bebas Neue"/>
              </a:rPr>
              <a:t> </a:t>
            </a:r>
            <a:r>
              <a:rPr b="1" lang="en-GB" sz="5400">
                <a:solidFill>
                  <a:schemeClr val="accent2"/>
                </a:solidFill>
                <a:latin typeface="Bebas Neue"/>
                <a:ea typeface="Bebas Neue"/>
                <a:cs typeface="Bebas Neue"/>
                <a:sym typeface="Bebas Neue"/>
              </a:rPr>
              <a:t>nauda </a:t>
            </a:r>
            <a:r>
              <a:rPr b="1" lang="en-GB" sz="5400">
                <a:solidFill>
                  <a:schemeClr val="dk2"/>
                </a:solidFill>
                <a:latin typeface="Bebas Neue"/>
                <a:ea typeface="Bebas Neue"/>
                <a:cs typeface="Bebas Neue"/>
                <a:sym typeface="Bebas Neue"/>
              </a:rPr>
              <a:t>ir</a:t>
            </a:r>
            <a:r>
              <a:rPr b="1" lang="en-GB" sz="5400">
                <a:solidFill>
                  <a:srgbClr val="00B0F0"/>
                </a:solidFill>
                <a:latin typeface="Bebas Neue"/>
                <a:ea typeface="Bebas Neue"/>
                <a:cs typeface="Bebas Neue"/>
                <a:sym typeface="Bebas Neue"/>
              </a:rPr>
              <a:t> pavojai</a:t>
            </a:r>
            <a:endParaRPr b="1" i="0" sz="1400" u="none" cap="none" strike="noStrike">
              <a:solidFill>
                <a:srgbClr val="000000"/>
              </a:solidFill>
              <a:latin typeface="Bebas Neue"/>
              <a:ea typeface="Bebas Neue"/>
              <a:cs typeface="Bebas Neue"/>
              <a:sym typeface="Bebas Neue"/>
            </a:endParaRPr>
          </a:p>
        </p:txBody>
      </p:sp>
      <p:sp>
        <p:nvSpPr>
          <p:cNvPr id="83" name="Google Shape;83;g109c0b558be_0_0"/>
          <p:cNvSpPr/>
          <p:nvPr/>
        </p:nvSpPr>
        <p:spPr>
          <a:xfrm>
            <a:off x="5861927" y="683063"/>
            <a:ext cx="5491873" cy="5491873"/>
          </a:xfrm>
          <a:custGeom>
            <a:rect b="b" l="l" r="r" t="t"/>
            <a:pathLst>
              <a:path extrusionOk="0" h="5491873" w="5491873">
                <a:moveTo>
                  <a:pt x="0" y="0"/>
                </a:moveTo>
                <a:lnTo>
                  <a:pt x="5491873" y="0"/>
                </a:lnTo>
                <a:lnTo>
                  <a:pt x="5491873" y="5491873"/>
                </a:lnTo>
                <a:lnTo>
                  <a:pt x="0" y="549187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g109c0b558be_0_0"/>
          <p:cNvSpPr/>
          <p:nvPr/>
        </p:nvSpPr>
        <p:spPr>
          <a:xfrm>
            <a:off x="6546484" y="1356586"/>
            <a:ext cx="4122742" cy="4099744"/>
          </a:xfrm>
          <a:custGeom>
            <a:rect b="b" l="l" r="r" t="t"/>
            <a:pathLst>
              <a:path extrusionOk="0" h="4099744" w="4122742">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5" name="Google Shape;85;g109c0b558be_0_0"/>
          <p:cNvGrpSpPr/>
          <p:nvPr/>
        </p:nvGrpSpPr>
        <p:grpSpPr>
          <a:xfrm>
            <a:off x="6582561" y="2950318"/>
            <a:ext cx="4055074" cy="2338171"/>
            <a:chOff x="6582561" y="2950318"/>
            <a:chExt cx="4055074" cy="2338171"/>
          </a:xfrm>
        </p:grpSpPr>
        <p:sp>
          <p:nvSpPr>
            <p:cNvPr id="86" name="Google Shape;86;g109c0b558be_0_0"/>
            <p:cNvSpPr/>
            <p:nvPr/>
          </p:nvSpPr>
          <p:spPr>
            <a:xfrm>
              <a:off x="6678380" y="4930397"/>
              <a:ext cx="3959255" cy="358092"/>
            </a:xfrm>
            <a:custGeom>
              <a:rect b="b" l="l" r="r" t="t"/>
              <a:pathLst>
                <a:path extrusionOk="0" h="358092" w="3959255">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7" name="Google Shape;87;g109c0b558be_0_0"/>
            <p:cNvGrpSpPr/>
            <p:nvPr/>
          </p:nvGrpSpPr>
          <p:grpSpPr>
            <a:xfrm>
              <a:off x="6582561" y="2950318"/>
              <a:ext cx="2705273" cy="2037493"/>
              <a:chOff x="6582561" y="2950318"/>
              <a:chExt cx="2705273" cy="2037493"/>
            </a:xfrm>
          </p:grpSpPr>
          <p:sp>
            <p:nvSpPr>
              <p:cNvPr id="88" name="Google Shape;88;g109c0b558be_0_0"/>
              <p:cNvSpPr/>
              <p:nvPr/>
            </p:nvSpPr>
            <p:spPr>
              <a:xfrm>
                <a:off x="6582561" y="2950318"/>
                <a:ext cx="2665157" cy="2037493"/>
              </a:xfrm>
              <a:custGeom>
                <a:rect b="b" l="l" r="r" t="t"/>
                <a:pathLst>
                  <a:path extrusionOk="0" h="2037493" w="2665157">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9" name="Google Shape;89;g109c0b558be_0_0"/>
              <p:cNvSpPr/>
              <p:nvPr/>
            </p:nvSpPr>
            <p:spPr>
              <a:xfrm>
                <a:off x="6622692" y="2950318"/>
                <a:ext cx="2665142" cy="2037493"/>
              </a:xfrm>
              <a:custGeom>
                <a:rect b="b" l="l" r="r" t="t"/>
                <a:pathLst>
                  <a:path extrusionOk="0" h="2037493" w="2665142">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0" name="Google Shape;90;g109c0b558be_0_0"/>
              <p:cNvSpPr/>
              <p:nvPr/>
            </p:nvSpPr>
            <p:spPr>
              <a:xfrm>
                <a:off x="6732144" y="3059104"/>
                <a:ext cx="2465569" cy="1784878"/>
              </a:xfrm>
              <a:custGeom>
                <a:rect b="b" l="l" r="r" t="t"/>
                <a:pathLst>
                  <a:path extrusionOk="0" h="1784878" w="2465569">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g109c0b558be_0_0"/>
              <p:cNvSpPr/>
              <p:nvPr/>
            </p:nvSpPr>
            <p:spPr>
              <a:xfrm>
                <a:off x="7993454" y="2970065"/>
                <a:ext cx="57953" cy="63119"/>
              </a:xfrm>
              <a:custGeom>
                <a:rect b="b" l="l" r="r" t="t"/>
                <a:pathLst>
                  <a:path extrusionOk="0" h="63119" w="57953">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2" name="Google Shape;92;g109c0b558be_0_0"/>
              <p:cNvSpPr/>
              <p:nvPr/>
            </p:nvSpPr>
            <p:spPr>
              <a:xfrm>
                <a:off x="6622692" y="2950318"/>
                <a:ext cx="2642375" cy="2037493"/>
              </a:xfrm>
              <a:custGeom>
                <a:rect b="b" l="l" r="r" t="t"/>
                <a:pathLst>
                  <a:path extrusionOk="0" h="2037493" w="2642375">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93" name="Google Shape;93;g109c0b558be_0_0"/>
            <p:cNvSpPr/>
            <p:nvPr/>
          </p:nvSpPr>
          <p:spPr>
            <a:xfrm>
              <a:off x="6678380" y="4791534"/>
              <a:ext cx="3959255" cy="404570"/>
            </a:xfrm>
            <a:custGeom>
              <a:rect b="b" l="l" r="r" t="t"/>
              <a:pathLst>
                <a:path extrusionOk="0" h="404570" w="3959255">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4" name="Google Shape;94;g109c0b558be_0_0"/>
            <p:cNvSpPr/>
            <p:nvPr/>
          </p:nvSpPr>
          <p:spPr>
            <a:xfrm>
              <a:off x="7066660" y="4823994"/>
              <a:ext cx="2900922" cy="268820"/>
            </a:xfrm>
            <a:custGeom>
              <a:rect b="b" l="l" r="r" t="t"/>
              <a:pathLst>
                <a:path extrusionOk="0" h="268820" w="2900922">
                  <a:moveTo>
                    <a:pt x="0" y="164741"/>
                  </a:moveTo>
                  <a:lnTo>
                    <a:pt x="2215297" y="0"/>
                  </a:lnTo>
                  <a:lnTo>
                    <a:pt x="2900923" y="92711"/>
                  </a:lnTo>
                  <a:lnTo>
                    <a:pt x="704692" y="268821"/>
                  </a:ln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g109c0b558be_0_0"/>
          <p:cNvGrpSpPr/>
          <p:nvPr/>
        </p:nvGrpSpPr>
        <p:grpSpPr>
          <a:xfrm>
            <a:off x="7006827" y="2133267"/>
            <a:ext cx="2474214" cy="2603442"/>
            <a:chOff x="7006827" y="2133267"/>
            <a:chExt cx="2474214" cy="2603442"/>
          </a:xfrm>
        </p:grpSpPr>
        <p:grpSp>
          <p:nvGrpSpPr>
            <p:cNvPr id="96" name="Google Shape;96;g109c0b558be_0_0"/>
            <p:cNvGrpSpPr/>
            <p:nvPr/>
          </p:nvGrpSpPr>
          <p:grpSpPr>
            <a:xfrm>
              <a:off x="7006827" y="2250295"/>
              <a:ext cx="2474214" cy="2486414"/>
              <a:chOff x="7006827" y="2250295"/>
              <a:chExt cx="2474214" cy="2486414"/>
            </a:xfrm>
          </p:grpSpPr>
          <p:sp>
            <p:nvSpPr>
              <p:cNvPr id="97" name="Google Shape;97;g109c0b558be_0_0"/>
              <p:cNvSpPr/>
              <p:nvPr/>
            </p:nvSpPr>
            <p:spPr>
              <a:xfrm>
                <a:off x="7006856" y="2250295"/>
                <a:ext cx="2474185" cy="2486414"/>
              </a:xfrm>
              <a:custGeom>
                <a:rect b="b" l="l" r="r" t="t"/>
                <a:pathLst>
                  <a:path extrusionOk="0" h="2486414" w="2474185">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g109c0b558be_0_0"/>
              <p:cNvSpPr/>
              <p:nvPr/>
            </p:nvSpPr>
            <p:spPr>
              <a:xfrm>
                <a:off x="7051220" y="2294538"/>
                <a:ext cx="2393716" cy="2397852"/>
              </a:xfrm>
              <a:custGeom>
                <a:rect b="b" l="l" r="r" t="t"/>
                <a:pathLst>
                  <a:path extrusionOk="0" h="2397852" w="2393716">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9" name="Google Shape;99;g109c0b558be_0_0"/>
              <p:cNvSpPr/>
              <p:nvPr/>
            </p:nvSpPr>
            <p:spPr>
              <a:xfrm>
                <a:off x="7006841" y="2250295"/>
                <a:ext cx="2474199" cy="288280"/>
              </a:xfrm>
              <a:custGeom>
                <a:rect b="b" l="l" r="r" t="t"/>
                <a:pathLst>
                  <a:path extrusionOk="0" h="288280" w="2474199">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109c0b558be_0_0"/>
              <p:cNvSpPr/>
              <p:nvPr/>
            </p:nvSpPr>
            <p:spPr>
              <a:xfrm>
                <a:off x="7163101" y="2331820"/>
                <a:ext cx="89661" cy="90432"/>
              </a:xfrm>
              <a:custGeom>
                <a:rect b="b" l="l" r="r" t="t"/>
                <a:pathLst>
                  <a:path extrusionOk="0" h="90432" w="89661">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1" name="Google Shape;101;g109c0b558be_0_0"/>
              <p:cNvSpPr/>
              <p:nvPr/>
            </p:nvSpPr>
            <p:spPr>
              <a:xfrm>
                <a:off x="7320130" y="2336218"/>
                <a:ext cx="88536" cy="89854"/>
              </a:xfrm>
              <a:custGeom>
                <a:rect b="b" l="l" r="r" t="t"/>
                <a:pathLst>
                  <a:path extrusionOk="0" h="89854" w="88536">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2" name="Google Shape;102;g109c0b558be_0_0"/>
              <p:cNvSpPr/>
              <p:nvPr/>
            </p:nvSpPr>
            <p:spPr>
              <a:xfrm>
                <a:off x="7475190" y="2340540"/>
                <a:ext cx="87425" cy="89291"/>
              </a:xfrm>
              <a:custGeom>
                <a:rect b="b" l="l" r="r" t="t"/>
                <a:pathLst>
                  <a:path extrusionOk="0" h="89291" w="87425">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3" name="Google Shape;103;g109c0b558be_0_0"/>
              <p:cNvSpPr/>
              <p:nvPr/>
            </p:nvSpPr>
            <p:spPr>
              <a:xfrm>
                <a:off x="7006827" y="2250295"/>
                <a:ext cx="2281081" cy="2486414"/>
              </a:xfrm>
              <a:custGeom>
                <a:rect b="b" l="l" r="r" t="t"/>
                <a:pathLst>
                  <a:path extrusionOk="0" h="2486414" w="2281081">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04" name="Google Shape;104;g109c0b558be_0_0"/>
            <p:cNvSpPr/>
            <p:nvPr/>
          </p:nvSpPr>
          <p:spPr>
            <a:xfrm>
              <a:off x="7707847" y="2701931"/>
              <a:ext cx="1217819" cy="1246115"/>
            </a:xfrm>
            <a:custGeom>
              <a:rect b="b" l="l" r="r" t="t"/>
              <a:pathLst>
                <a:path extrusionOk="0" h="1246115" w="1217819">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5" name="Google Shape;105;g109c0b558be_0_0"/>
            <p:cNvSpPr/>
            <p:nvPr/>
          </p:nvSpPr>
          <p:spPr>
            <a:xfrm>
              <a:off x="7720948" y="4077714"/>
              <a:ext cx="1192787" cy="265170"/>
            </a:xfrm>
            <a:custGeom>
              <a:rect b="b" l="l" r="r" t="t"/>
              <a:pathLst>
                <a:path extrusionOk="0" h="265170" w="1192787">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06" name="Google Shape;106;g109c0b558be_0_0"/>
            <p:cNvGrpSpPr/>
            <p:nvPr/>
          </p:nvGrpSpPr>
          <p:grpSpPr>
            <a:xfrm>
              <a:off x="7692798" y="2133267"/>
              <a:ext cx="1208175" cy="1815639"/>
              <a:chOff x="7692798" y="2133267"/>
              <a:chExt cx="1208175" cy="1815639"/>
            </a:xfrm>
          </p:grpSpPr>
          <p:sp>
            <p:nvSpPr>
              <p:cNvPr id="107" name="Google Shape;107;g109c0b558be_0_0"/>
              <p:cNvSpPr/>
              <p:nvPr/>
            </p:nvSpPr>
            <p:spPr>
              <a:xfrm>
                <a:off x="8039358" y="3138922"/>
                <a:ext cx="586283" cy="809984"/>
              </a:xfrm>
              <a:custGeom>
                <a:rect b="b" l="l" r="r" t="t"/>
                <a:pathLst>
                  <a:path extrusionOk="0" h="975884" w="586283">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8" name="Google Shape;108;g109c0b558be_0_0"/>
              <p:cNvSpPr/>
              <p:nvPr/>
            </p:nvSpPr>
            <p:spPr>
              <a:xfrm>
                <a:off x="7892794" y="2501642"/>
                <a:ext cx="894598" cy="756896"/>
              </a:xfrm>
              <a:custGeom>
                <a:rect b="b" l="l" r="r" t="t"/>
                <a:pathLst>
                  <a:path extrusionOk="0" h="756896" w="894598">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9" name="Google Shape;109;g109c0b558be_0_0"/>
              <p:cNvSpPr/>
              <p:nvPr/>
            </p:nvSpPr>
            <p:spPr>
              <a:xfrm>
                <a:off x="7910055" y="2465109"/>
                <a:ext cx="880742" cy="651283"/>
              </a:xfrm>
              <a:custGeom>
                <a:rect b="b" l="l" r="r" t="t"/>
                <a:pathLst>
                  <a:path extrusionOk="0" h="651283" w="880742">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0" name="Google Shape;110;g109c0b558be_0_0"/>
              <p:cNvSpPr/>
              <p:nvPr/>
            </p:nvSpPr>
            <p:spPr>
              <a:xfrm>
                <a:off x="8535227" y="2526139"/>
                <a:ext cx="365745" cy="451656"/>
              </a:xfrm>
              <a:custGeom>
                <a:rect b="b" l="l" r="r" t="t"/>
                <a:pathLst>
                  <a:path extrusionOk="0" h="451656" w="365745">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1" name="Google Shape;111;g109c0b558be_0_0"/>
              <p:cNvSpPr/>
              <p:nvPr/>
            </p:nvSpPr>
            <p:spPr>
              <a:xfrm>
                <a:off x="8350064" y="2349048"/>
                <a:ext cx="409979" cy="510760"/>
              </a:xfrm>
              <a:custGeom>
                <a:rect b="b" l="l" r="r" t="t"/>
                <a:pathLst>
                  <a:path extrusionOk="0" h="510760" w="409979">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2" name="Google Shape;112;g109c0b558be_0_0"/>
              <p:cNvSpPr/>
              <p:nvPr/>
            </p:nvSpPr>
            <p:spPr>
              <a:xfrm>
                <a:off x="8172588" y="2200717"/>
                <a:ext cx="417938" cy="516643"/>
              </a:xfrm>
              <a:custGeom>
                <a:rect b="b" l="l" r="r" t="t"/>
                <a:pathLst>
                  <a:path extrusionOk="0" h="516643" w="417938">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3" name="Google Shape;113;g109c0b558be_0_0"/>
              <p:cNvSpPr/>
              <p:nvPr/>
            </p:nvSpPr>
            <p:spPr>
              <a:xfrm>
                <a:off x="8007871" y="2133267"/>
                <a:ext cx="369088" cy="441560"/>
              </a:xfrm>
              <a:custGeom>
                <a:rect b="b" l="l" r="r" t="t"/>
                <a:pathLst>
                  <a:path extrusionOk="0" h="441560" w="369088">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g109c0b558be_0_0"/>
              <p:cNvSpPr/>
              <p:nvPr/>
            </p:nvSpPr>
            <p:spPr>
              <a:xfrm>
                <a:off x="7692798" y="2373599"/>
                <a:ext cx="613150" cy="884457"/>
              </a:xfrm>
              <a:custGeom>
                <a:rect b="b" l="l" r="r" t="t"/>
                <a:pathLst>
                  <a:path extrusionOk="0" h="884457" w="61315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5" name="Google Shape;115;g109c0b558be_0_0"/>
              <p:cNvSpPr/>
              <p:nvPr/>
            </p:nvSpPr>
            <p:spPr>
              <a:xfrm>
                <a:off x="7932316" y="2527473"/>
                <a:ext cx="368860" cy="477422"/>
              </a:xfrm>
              <a:custGeom>
                <a:rect b="b" l="l" r="r" t="t"/>
                <a:pathLst>
                  <a:path extrusionOk="0" h="477422" w="36886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7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16" name="Google Shape;116;g109c0b558be_0_0"/>
          <p:cNvGrpSpPr/>
          <p:nvPr/>
        </p:nvGrpSpPr>
        <p:grpSpPr>
          <a:xfrm>
            <a:off x="6900068" y="3202681"/>
            <a:ext cx="667551" cy="508008"/>
            <a:chOff x="6900068" y="3202681"/>
            <a:chExt cx="667551" cy="508008"/>
          </a:xfrm>
        </p:grpSpPr>
        <p:sp>
          <p:nvSpPr>
            <p:cNvPr id="117" name="Google Shape;117;g109c0b558be_0_0"/>
            <p:cNvSpPr/>
            <p:nvPr/>
          </p:nvSpPr>
          <p:spPr>
            <a:xfrm>
              <a:off x="6900068" y="3202694"/>
              <a:ext cx="634081" cy="507951"/>
            </a:xfrm>
            <a:custGeom>
              <a:rect b="b" l="l" r="r" t="t"/>
              <a:pathLst>
                <a:path extrusionOk="0" h="507951" w="634081">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8" name="Google Shape;118;g109c0b558be_0_0"/>
            <p:cNvSpPr/>
            <p:nvPr/>
          </p:nvSpPr>
          <p:spPr>
            <a:xfrm>
              <a:off x="6933523" y="3202681"/>
              <a:ext cx="634096" cy="507981"/>
            </a:xfrm>
            <a:custGeom>
              <a:rect b="b" l="l" r="r" t="t"/>
              <a:pathLst>
                <a:path extrusionOk="0" h="507981" w="634096">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9" name="Google Shape;119;g109c0b558be_0_0"/>
            <p:cNvSpPr/>
            <p:nvPr/>
          </p:nvSpPr>
          <p:spPr>
            <a:xfrm>
              <a:off x="6933537" y="3311523"/>
              <a:ext cx="434479" cy="399166"/>
            </a:xfrm>
            <a:custGeom>
              <a:rect b="b" l="l" r="r" t="t"/>
              <a:pathLst>
                <a:path extrusionOk="0" h="399166" w="434479">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g109c0b558be_0_0"/>
            <p:cNvSpPr/>
            <p:nvPr/>
          </p:nvSpPr>
          <p:spPr>
            <a:xfrm>
              <a:off x="7149186" y="3282613"/>
              <a:ext cx="231369" cy="348134"/>
            </a:xfrm>
            <a:custGeom>
              <a:rect b="b" l="l" r="r" t="t"/>
              <a:pathLst>
                <a:path extrusionOk="0" h="348134" w="231369">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21" name="Google Shape;121;g109c0b558be_0_0"/>
          <p:cNvGrpSpPr/>
          <p:nvPr/>
        </p:nvGrpSpPr>
        <p:grpSpPr>
          <a:xfrm>
            <a:off x="7122399" y="1608357"/>
            <a:ext cx="686655" cy="558263"/>
            <a:chOff x="7122399" y="1608357"/>
            <a:chExt cx="686655" cy="558263"/>
          </a:xfrm>
        </p:grpSpPr>
        <p:sp>
          <p:nvSpPr>
            <p:cNvPr id="122" name="Google Shape;122;g109c0b558be_0_0"/>
            <p:cNvSpPr/>
            <p:nvPr/>
          </p:nvSpPr>
          <p:spPr>
            <a:xfrm>
              <a:off x="7122399" y="1609330"/>
              <a:ext cx="662852" cy="557290"/>
            </a:xfrm>
            <a:custGeom>
              <a:rect b="b" l="l" r="r" t="t"/>
              <a:pathLst>
                <a:path extrusionOk="0" h="557290" w="662852">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3" name="Google Shape;123;g109c0b558be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4" name="Google Shape;124;g109c0b558be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25" name="Google Shape;125;g109c0b558be_0_0"/>
            <p:cNvGrpSpPr/>
            <p:nvPr/>
          </p:nvGrpSpPr>
          <p:grpSpPr>
            <a:xfrm>
              <a:off x="7315475" y="1689434"/>
              <a:ext cx="340256" cy="361665"/>
              <a:chOff x="7315475" y="1689434"/>
              <a:chExt cx="340256" cy="361665"/>
            </a:xfrm>
          </p:grpSpPr>
          <p:sp>
            <p:nvSpPr>
              <p:cNvPr id="126" name="Google Shape;126;g109c0b558be_0_0"/>
              <p:cNvSpPr/>
              <p:nvPr/>
            </p:nvSpPr>
            <p:spPr>
              <a:xfrm>
                <a:off x="7406312" y="1689434"/>
                <a:ext cx="249419" cy="361665"/>
              </a:xfrm>
              <a:custGeom>
                <a:rect b="b" l="l" r="r" t="t"/>
                <a:pathLst>
                  <a:path extrusionOk="0" h="361665" w="249419">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g109c0b558be_0_0"/>
              <p:cNvSpPr/>
              <p:nvPr/>
            </p:nvSpPr>
            <p:spPr>
              <a:xfrm>
                <a:off x="7315475" y="1815119"/>
                <a:ext cx="68292" cy="230060"/>
              </a:xfrm>
              <a:custGeom>
                <a:rect b="b" l="l" r="r" t="t"/>
                <a:pathLst>
                  <a:path extrusionOk="0" h="230060" w="68292">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28" name="Google Shape;128;g109c0b558be_0_0"/>
          <p:cNvGrpSpPr/>
          <p:nvPr/>
        </p:nvGrpSpPr>
        <p:grpSpPr>
          <a:xfrm>
            <a:off x="6554402" y="2295473"/>
            <a:ext cx="811512" cy="659784"/>
            <a:chOff x="6554402" y="2295473"/>
            <a:chExt cx="811512" cy="659784"/>
          </a:xfrm>
        </p:grpSpPr>
        <p:sp>
          <p:nvSpPr>
            <p:cNvPr id="129" name="Google Shape;129;g109c0b558be_0_0"/>
            <p:cNvSpPr/>
            <p:nvPr/>
          </p:nvSpPr>
          <p:spPr>
            <a:xfrm>
              <a:off x="6554402" y="2296642"/>
              <a:ext cx="783373" cy="658615"/>
            </a:xfrm>
            <a:custGeom>
              <a:rect b="b" l="l" r="r" t="t"/>
              <a:pathLst>
                <a:path extrusionOk="0" h="658615" w="783373">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30" name="Google Shape;130;g109c0b558be_0_0"/>
            <p:cNvGrpSpPr/>
            <p:nvPr/>
          </p:nvGrpSpPr>
          <p:grpSpPr>
            <a:xfrm>
              <a:off x="6580666" y="2295473"/>
              <a:ext cx="785249" cy="658597"/>
              <a:chOff x="6580666" y="2295473"/>
              <a:chExt cx="785249" cy="658597"/>
            </a:xfrm>
          </p:grpSpPr>
          <p:sp>
            <p:nvSpPr>
              <p:cNvPr id="131" name="Google Shape;131;g109c0b558be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2" name="Google Shape;132;g109c0b558be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3" name="Google Shape;133;g109c0b558be_0_0"/>
              <p:cNvSpPr/>
              <p:nvPr/>
            </p:nvSpPr>
            <p:spPr>
              <a:xfrm>
                <a:off x="6754553" y="2455597"/>
                <a:ext cx="459801" cy="400322"/>
              </a:xfrm>
              <a:custGeom>
                <a:rect b="b" l="l" r="r" t="t"/>
                <a:pathLst>
                  <a:path extrusionOk="0" h="400322" w="459801">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34" name="Google Shape;134;g109c0b558be_0_0"/>
          <p:cNvGrpSpPr/>
          <p:nvPr/>
        </p:nvGrpSpPr>
        <p:grpSpPr>
          <a:xfrm>
            <a:off x="9139094" y="2321583"/>
            <a:ext cx="1524112" cy="2626814"/>
            <a:chOff x="9139094" y="2321583"/>
            <a:chExt cx="1524112" cy="2626814"/>
          </a:xfrm>
        </p:grpSpPr>
        <p:sp>
          <p:nvSpPr>
            <p:cNvPr id="135" name="Google Shape;135;g109c0b558be_0_0"/>
            <p:cNvSpPr/>
            <p:nvPr/>
          </p:nvSpPr>
          <p:spPr>
            <a:xfrm>
              <a:off x="9193868" y="3272106"/>
              <a:ext cx="50543" cy="104579"/>
            </a:xfrm>
            <a:custGeom>
              <a:rect b="b" l="l" r="r" t="t"/>
              <a:pathLst>
                <a:path extrusionOk="0" h="104579" w="50543">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g109c0b558be_0_0"/>
            <p:cNvSpPr/>
            <p:nvPr/>
          </p:nvSpPr>
          <p:spPr>
            <a:xfrm>
              <a:off x="9517384" y="3294205"/>
              <a:ext cx="1145821" cy="639342"/>
            </a:xfrm>
            <a:custGeom>
              <a:rect b="b" l="l" r="r" t="t"/>
              <a:pathLst>
                <a:path extrusionOk="0" h="639342" w="1145821">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7" name="Google Shape;137;g109c0b558be_0_0"/>
            <p:cNvSpPr/>
            <p:nvPr/>
          </p:nvSpPr>
          <p:spPr>
            <a:xfrm>
              <a:off x="9139094" y="3360921"/>
              <a:ext cx="424205" cy="379023"/>
            </a:xfrm>
            <a:custGeom>
              <a:rect b="b" l="l" r="r" t="t"/>
              <a:pathLst>
                <a:path extrusionOk="0" h="379023" w="424205">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8" name="Google Shape;138;g109c0b558be_0_0"/>
            <p:cNvSpPr/>
            <p:nvPr/>
          </p:nvSpPr>
          <p:spPr>
            <a:xfrm>
              <a:off x="10014434" y="3253029"/>
              <a:ext cx="44978" cy="122620"/>
            </a:xfrm>
            <a:custGeom>
              <a:rect b="b" l="l" r="r" t="t"/>
              <a:pathLst>
                <a:path extrusionOk="0" h="122620" w="44978">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9" name="Google Shape;139;g109c0b558be_0_0"/>
            <p:cNvSpPr/>
            <p:nvPr/>
          </p:nvSpPr>
          <p:spPr>
            <a:xfrm>
              <a:off x="9692503" y="3360921"/>
              <a:ext cx="424188" cy="379023"/>
            </a:xfrm>
            <a:custGeom>
              <a:rect b="b" l="l" r="r" t="t"/>
              <a:pathLst>
                <a:path extrusionOk="0" h="379023" w="424188">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0" name="Google Shape;140;g109c0b558be_0_0"/>
            <p:cNvSpPr/>
            <p:nvPr/>
          </p:nvSpPr>
          <p:spPr>
            <a:xfrm>
              <a:off x="9557146" y="4877196"/>
              <a:ext cx="125678" cy="56887"/>
            </a:xfrm>
            <a:custGeom>
              <a:rect b="b" l="l" r="r" t="t"/>
              <a:pathLst>
                <a:path extrusionOk="0" h="56887" w="125678">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1" name="Google Shape;141;g109c0b558be_0_0"/>
            <p:cNvSpPr/>
            <p:nvPr/>
          </p:nvSpPr>
          <p:spPr>
            <a:xfrm>
              <a:off x="9646360" y="4845162"/>
              <a:ext cx="33765" cy="47918"/>
            </a:xfrm>
            <a:custGeom>
              <a:rect b="b" l="l" r="r" t="t"/>
              <a:pathLst>
                <a:path extrusionOk="0" h="47918" w="33765">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2" name="Google Shape;142;g109c0b558be_0_0"/>
            <p:cNvSpPr/>
            <p:nvPr/>
          </p:nvSpPr>
          <p:spPr>
            <a:xfrm>
              <a:off x="10009329" y="4851039"/>
              <a:ext cx="79397" cy="97358"/>
            </a:xfrm>
            <a:custGeom>
              <a:rect b="b" l="l" r="r" t="t"/>
              <a:pathLst>
                <a:path extrusionOk="0" h="97358" w="79397">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3" name="Google Shape;143;g109c0b558be_0_0"/>
            <p:cNvSpPr/>
            <p:nvPr/>
          </p:nvSpPr>
          <p:spPr>
            <a:xfrm>
              <a:off x="10030983" y="4802959"/>
              <a:ext cx="47552" cy="67991"/>
            </a:xfrm>
            <a:custGeom>
              <a:rect b="b" l="l" r="r" t="t"/>
              <a:pathLst>
                <a:path extrusionOk="0" h="67991" w="47552">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g109c0b558be_0_0"/>
            <p:cNvSpPr/>
            <p:nvPr/>
          </p:nvSpPr>
          <p:spPr>
            <a:xfrm>
              <a:off x="9592821" y="3969676"/>
              <a:ext cx="220411" cy="895508"/>
            </a:xfrm>
            <a:custGeom>
              <a:rect b="b" l="l" r="r" t="t"/>
              <a:pathLst>
                <a:path extrusionOk="0" h="895508" w="220411">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5" name="Google Shape;145;g109c0b558be_0_0"/>
            <p:cNvSpPr/>
            <p:nvPr/>
          </p:nvSpPr>
          <p:spPr>
            <a:xfrm>
              <a:off x="9608065" y="3969695"/>
              <a:ext cx="205165" cy="895474"/>
            </a:xfrm>
            <a:custGeom>
              <a:rect b="b" l="l" r="r" t="t"/>
              <a:pathLst>
                <a:path extrusionOk="0" h="895474" w="205165">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6" name="Google Shape;146;g109c0b558be_0_0"/>
            <p:cNvSpPr/>
            <p:nvPr/>
          </p:nvSpPr>
          <p:spPr>
            <a:xfrm>
              <a:off x="9654013" y="3956722"/>
              <a:ext cx="443687" cy="877944"/>
            </a:xfrm>
            <a:custGeom>
              <a:rect b="b" l="l" r="r" t="t"/>
              <a:pathLst>
                <a:path extrusionOk="0" h="877944" w="443687">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7" name="Google Shape;147;g109c0b558be_0_0"/>
            <p:cNvSpPr/>
            <p:nvPr/>
          </p:nvSpPr>
          <p:spPr>
            <a:xfrm>
              <a:off x="9394577" y="3458128"/>
              <a:ext cx="946486" cy="785190"/>
            </a:xfrm>
            <a:custGeom>
              <a:rect b="b" l="l" r="r" t="t"/>
              <a:pathLst>
                <a:path extrusionOk="0" h="785190" w="946486">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8" name="Google Shape;148;g109c0b558be_0_0"/>
            <p:cNvSpPr/>
            <p:nvPr/>
          </p:nvSpPr>
          <p:spPr>
            <a:xfrm>
              <a:off x="9562708" y="3747809"/>
              <a:ext cx="778355" cy="495509"/>
            </a:xfrm>
            <a:custGeom>
              <a:rect b="b" l="l" r="r" t="t"/>
              <a:pathLst>
                <a:path extrusionOk="0" h="495509" w="778355">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9" name="Google Shape;149;g109c0b558be_0_0"/>
            <p:cNvSpPr/>
            <p:nvPr/>
          </p:nvSpPr>
          <p:spPr>
            <a:xfrm>
              <a:off x="9500596" y="3376686"/>
              <a:ext cx="210494" cy="124734"/>
            </a:xfrm>
            <a:custGeom>
              <a:rect b="b" l="l" r="r" t="t"/>
              <a:pathLst>
                <a:path extrusionOk="0" h="124734" w="210494">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g109c0b558be_0_0"/>
            <p:cNvSpPr/>
            <p:nvPr/>
          </p:nvSpPr>
          <p:spPr>
            <a:xfrm>
              <a:off x="9552675" y="3346077"/>
              <a:ext cx="62584" cy="70868"/>
            </a:xfrm>
            <a:custGeom>
              <a:rect b="b" l="l" r="r" t="t"/>
              <a:pathLst>
                <a:path extrusionOk="0" h="70868" w="62584">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1" name="Google Shape;151;g109c0b558be_0_0"/>
            <p:cNvGrpSpPr/>
            <p:nvPr/>
          </p:nvGrpSpPr>
          <p:grpSpPr>
            <a:xfrm>
              <a:off x="9666744" y="2321583"/>
              <a:ext cx="822521" cy="1025748"/>
              <a:chOff x="9666744" y="2321583"/>
              <a:chExt cx="822521" cy="1025748"/>
            </a:xfrm>
          </p:grpSpPr>
          <p:sp>
            <p:nvSpPr>
              <p:cNvPr id="152" name="Google Shape;152;g109c0b558be_0_0"/>
              <p:cNvSpPr/>
              <p:nvPr/>
            </p:nvSpPr>
            <p:spPr>
              <a:xfrm>
                <a:off x="10029251" y="2419886"/>
                <a:ext cx="17733" cy="927445"/>
              </a:xfrm>
              <a:custGeom>
                <a:rect b="b" l="l" r="r" t="t"/>
                <a:pathLst>
                  <a:path extrusionOk="0" h="927445" w="17733">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3" name="Google Shape;153;g109c0b558be_0_0"/>
              <p:cNvGrpSpPr/>
              <p:nvPr/>
            </p:nvGrpSpPr>
            <p:grpSpPr>
              <a:xfrm>
                <a:off x="9682242" y="2321583"/>
                <a:ext cx="807023" cy="602093"/>
                <a:chOff x="9682242" y="2321583"/>
                <a:chExt cx="807023" cy="602093"/>
              </a:xfrm>
            </p:grpSpPr>
            <p:sp>
              <p:nvSpPr>
                <p:cNvPr id="154" name="Google Shape;154;g109c0b558be_0_0"/>
                <p:cNvSpPr/>
                <p:nvPr/>
              </p:nvSpPr>
              <p:spPr>
                <a:xfrm>
                  <a:off x="9682242" y="2321583"/>
                  <a:ext cx="807023" cy="602093"/>
                </a:xfrm>
                <a:custGeom>
                  <a:rect b="b" l="l" r="r" t="t"/>
                  <a:pathLst>
                    <a:path extrusionOk="0" h="602093" w="807023">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5" name="Google Shape;155;g109c0b558be_0_0"/>
                <p:cNvGrpSpPr/>
                <p:nvPr/>
              </p:nvGrpSpPr>
              <p:grpSpPr>
                <a:xfrm>
                  <a:off x="9999660" y="2397414"/>
                  <a:ext cx="87633" cy="425608"/>
                  <a:chOff x="9999660" y="2397414"/>
                  <a:chExt cx="87633" cy="425608"/>
                </a:xfrm>
              </p:grpSpPr>
              <p:sp>
                <p:nvSpPr>
                  <p:cNvPr id="156" name="Google Shape;156;g109c0b558be_0_0"/>
                  <p:cNvSpPr/>
                  <p:nvPr/>
                </p:nvSpPr>
                <p:spPr>
                  <a:xfrm>
                    <a:off x="10000513" y="2397414"/>
                    <a:ext cx="84893" cy="280381"/>
                  </a:xfrm>
                  <a:custGeom>
                    <a:rect b="b" l="l" r="r" t="t"/>
                    <a:pathLst>
                      <a:path extrusionOk="0" h="280381" w="84893">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7" name="Google Shape;157;g109c0b558be_0_0"/>
                  <p:cNvSpPr/>
                  <p:nvPr/>
                </p:nvSpPr>
                <p:spPr>
                  <a:xfrm>
                    <a:off x="9999660" y="2725393"/>
                    <a:ext cx="87633" cy="97629"/>
                  </a:xfrm>
                  <a:custGeom>
                    <a:rect b="b" l="l" r="r" t="t"/>
                    <a:pathLst>
                      <a:path extrusionOk="0" h="97629" w="87633">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58" name="Google Shape;158;g109c0b558be_0_0"/>
                <p:cNvSpPr/>
                <p:nvPr/>
              </p:nvSpPr>
              <p:spPr>
                <a:xfrm>
                  <a:off x="9752156" y="2321583"/>
                  <a:ext cx="737109" cy="602093"/>
                </a:xfrm>
                <a:custGeom>
                  <a:rect b="b" l="l" r="r" t="t"/>
                  <a:pathLst>
                    <a:path extrusionOk="0" h="602093" w="737109">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59" name="Google Shape;159;g109c0b558be_0_0"/>
              <p:cNvGrpSpPr/>
              <p:nvPr/>
            </p:nvGrpSpPr>
            <p:grpSpPr>
              <a:xfrm>
                <a:off x="9666744" y="2321583"/>
                <a:ext cx="796661" cy="602093"/>
                <a:chOff x="9666744" y="2321583"/>
                <a:chExt cx="796661" cy="602093"/>
              </a:xfrm>
            </p:grpSpPr>
            <p:sp>
              <p:nvSpPr>
                <p:cNvPr id="160" name="Google Shape;160;g109c0b558be_0_0"/>
                <p:cNvSpPr/>
                <p:nvPr/>
              </p:nvSpPr>
              <p:spPr>
                <a:xfrm>
                  <a:off x="9666744" y="2321583"/>
                  <a:ext cx="796661" cy="602093"/>
                </a:xfrm>
                <a:custGeom>
                  <a:rect b="b" l="l" r="r" t="t"/>
                  <a:pathLst>
                    <a:path extrusionOk="0" h="602093" w="796661">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61" name="Google Shape;161;g109c0b558be_0_0"/>
                <p:cNvGrpSpPr/>
                <p:nvPr/>
              </p:nvGrpSpPr>
              <p:grpSpPr>
                <a:xfrm>
                  <a:off x="9982001" y="2397414"/>
                  <a:ext cx="87633" cy="425608"/>
                  <a:chOff x="9982001" y="2397414"/>
                  <a:chExt cx="87633" cy="425608"/>
                </a:xfrm>
              </p:grpSpPr>
              <p:sp>
                <p:nvSpPr>
                  <p:cNvPr id="162" name="Google Shape;162;g109c0b558be_0_0"/>
                  <p:cNvSpPr/>
                  <p:nvPr/>
                </p:nvSpPr>
                <p:spPr>
                  <a:xfrm>
                    <a:off x="9982853" y="2397414"/>
                    <a:ext cx="84894" cy="280381"/>
                  </a:xfrm>
                  <a:custGeom>
                    <a:rect b="b" l="l" r="r" t="t"/>
                    <a:pathLst>
                      <a:path extrusionOk="0" h="280381" w="84894">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3" name="Google Shape;163;g109c0b558be_0_0"/>
                  <p:cNvSpPr/>
                  <p:nvPr/>
                </p:nvSpPr>
                <p:spPr>
                  <a:xfrm>
                    <a:off x="9982001" y="2725393"/>
                    <a:ext cx="87633" cy="97629"/>
                  </a:xfrm>
                  <a:custGeom>
                    <a:rect b="b" l="l" r="r" t="t"/>
                    <a:pathLst>
                      <a:path extrusionOk="0" h="97629" w="87633">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64" name="Google Shape;164;g109c0b558be_0_0"/>
                <p:cNvSpPr/>
                <p:nvPr/>
              </p:nvSpPr>
              <p:spPr>
                <a:xfrm>
                  <a:off x="9732453" y="2321583"/>
                  <a:ext cx="730952" cy="602093"/>
                </a:xfrm>
                <a:custGeom>
                  <a:rect b="b" l="l" r="r" t="t"/>
                  <a:pathLst>
                    <a:path extrusionOk="0" h="602093" w="730952">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sp>
          <p:nvSpPr>
            <p:cNvPr id="165" name="Google Shape;165;g109c0b558be_0_0"/>
            <p:cNvSpPr/>
            <p:nvPr/>
          </p:nvSpPr>
          <p:spPr>
            <a:xfrm>
              <a:off x="10021717" y="3273354"/>
              <a:ext cx="23237" cy="47871"/>
            </a:xfrm>
            <a:custGeom>
              <a:rect b="b" l="l" r="r" t="t"/>
              <a:pathLst>
                <a:path extrusionOk="0" h="47871" w="23237">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g109c0b558be_0_0"/>
          <p:cNvGrpSpPr/>
          <p:nvPr/>
        </p:nvGrpSpPr>
        <p:grpSpPr>
          <a:xfrm>
            <a:off x="6650559" y="4054516"/>
            <a:ext cx="1020402" cy="1224608"/>
            <a:chOff x="6650559" y="4054516"/>
            <a:chExt cx="1020402" cy="1224608"/>
          </a:xfrm>
        </p:grpSpPr>
        <p:grpSp>
          <p:nvGrpSpPr>
            <p:cNvPr id="167" name="Google Shape;167;g109c0b558be_0_0"/>
            <p:cNvGrpSpPr/>
            <p:nvPr/>
          </p:nvGrpSpPr>
          <p:grpSpPr>
            <a:xfrm>
              <a:off x="6650559" y="4054516"/>
              <a:ext cx="1020402" cy="1205023"/>
              <a:chOff x="6650559" y="4054516"/>
              <a:chExt cx="1020402" cy="1205023"/>
            </a:xfrm>
          </p:grpSpPr>
          <p:sp>
            <p:nvSpPr>
              <p:cNvPr id="168" name="Google Shape;168;g109c0b558be_0_0"/>
              <p:cNvSpPr/>
              <p:nvPr/>
            </p:nvSpPr>
            <p:spPr>
              <a:xfrm>
                <a:off x="6650559" y="4054516"/>
                <a:ext cx="1020402" cy="1205023"/>
              </a:xfrm>
              <a:custGeom>
                <a:rect b="b" l="l" r="r" t="t"/>
                <a:pathLst>
                  <a:path extrusionOk="0" h="1205023" w="1020402">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9" name="Google Shape;169;g109c0b558be_0_0"/>
              <p:cNvSpPr/>
              <p:nvPr/>
            </p:nvSpPr>
            <p:spPr>
              <a:xfrm>
                <a:off x="7022329" y="4321723"/>
                <a:ext cx="190600" cy="918839"/>
              </a:xfrm>
              <a:custGeom>
                <a:rect b="b" l="l" r="r" t="t"/>
                <a:pathLst>
                  <a:path extrusionOk="0" h="918839" w="19060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70" name="Google Shape;170;g109c0b558be_0_0"/>
            <p:cNvSpPr/>
            <p:nvPr/>
          </p:nvSpPr>
          <p:spPr>
            <a:xfrm>
              <a:off x="7119409" y="4465411"/>
              <a:ext cx="550110" cy="813713"/>
            </a:xfrm>
            <a:custGeom>
              <a:rect b="b" l="l" r="r" t="t"/>
              <a:pathLst>
                <a:path extrusionOk="0" h="813713" w="55011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p:tgtEl>
                                          <p:spTgt spid="8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500"/>
                                        <p:tgtEl>
                                          <p:spTgt spid="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300"/>
                                        <p:tgtEl>
                                          <p:spTgt spid="1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500"/>
                                        <p:tgtEl>
                                          <p:spTgt spid="1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0"/>
                                        <p:tgtEl>
                                          <p:spTgt spid="11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34"/>
                                        </p:tgtEl>
                                        <p:attrNameLst>
                                          <p:attrName>style.visibility</p:attrName>
                                        </p:attrNameLst>
                                      </p:cBhvr>
                                      <p:to>
                                        <p:strVal val="visible"/>
                                      </p:to>
                                    </p:set>
                                    <p:anim calcmode="lin" valueType="num">
                                      <p:cBhvr additive="base">
                                        <p:cTn dur="1000"/>
                                        <p:tgtEl>
                                          <p:spTgt spid="13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400"/>
              <a:buFont typeface="Bebas Neue"/>
              <a:buNone/>
            </a:pPr>
            <a:r>
              <a:rPr lang="en-GB" sz="2400">
                <a:solidFill>
                  <a:srgbClr val="ED6D2C"/>
                </a:solidFill>
              </a:rPr>
              <a:t>2.3 Mielas drauge…. Patarimai.</a:t>
            </a:r>
            <a:endParaRPr/>
          </a:p>
        </p:txBody>
      </p:sp>
      <p:sp>
        <p:nvSpPr>
          <p:cNvPr id="236" name="Google Shape;236;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1000"/>
              </a:spcBef>
              <a:spcAft>
                <a:spcPts val="0"/>
              </a:spcAft>
              <a:buClr>
                <a:srgbClr val="2E75B5"/>
              </a:buClr>
              <a:buSzPts val="2400"/>
              <a:buChar char="•"/>
            </a:pPr>
            <a:r>
              <a:rPr lang="en-GB" sz="2400">
                <a:solidFill>
                  <a:srgbClr val="2E75B5"/>
                </a:solidFill>
              </a:rPr>
              <a:t>Šią veiklą reikės parengti per du užsiėmimus: pirmasis - įžanginis, kurio metu mokiniai bus skatinami pagalvoti apie savo asmeninę patirtį, susijusią su karantinu (pirmiau pateiktais klausimais bus keičiamasi klasėje - apie 45 min.), o antrasis etapas vyks pasibaigus susirašinėjimo procesui: mokiniai klasėje papasakos apie savo asmeninę patirtį bendraujant paprastu paštu (1 val. pamoka).</a:t>
            </a:r>
            <a:endParaRPr sz="2400">
              <a:solidFill>
                <a:srgbClr val="2E75B5"/>
              </a:solidFill>
            </a:endParaRPr>
          </a:p>
          <a:p>
            <a:pPr indent="-228600" lvl="0" marL="228600" rtl="0" algn="l">
              <a:lnSpc>
                <a:spcPct val="90000"/>
              </a:lnSpc>
              <a:spcBef>
                <a:spcPts val="1000"/>
              </a:spcBef>
              <a:spcAft>
                <a:spcPts val="0"/>
              </a:spcAft>
              <a:buClr>
                <a:srgbClr val="2E75B5"/>
              </a:buClr>
              <a:buSzPts val="2400"/>
              <a:buChar char="•"/>
            </a:pPr>
            <a:r>
              <a:rPr lang="en-GB" sz="2400">
                <a:solidFill>
                  <a:srgbClr val="2E75B5"/>
                </a:solidFill>
              </a:rPr>
              <a:t>tada mokytojai skirs vieną pamoką (apie 1 val.), kad mokiniai klasėje pasikeistų nuomonėmis ir pastabomis apie įvairią patirtį, įgytą naudojant socialinius tinklus ir paprastąjį paštą ryšiui su bendraamžiais palaikyti.</a:t>
            </a:r>
            <a:endParaRPr sz="2400">
              <a:solidFill>
                <a:srgbClr val="2E75B5"/>
              </a:solidFill>
            </a:endParaRPr>
          </a:p>
          <a:p>
            <a:pPr indent="-158750" lvl="0" marL="228600" rtl="0" algn="l">
              <a:lnSpc>
                <a:spcPct val="90000"/>
              </a:lnSpc>
              <a:spcBef>
                <a:spcPts val="1000"/>
              </a:spcBef>
              <a:spcAft>
                <a:spcPts val="0"/>
              </a:spcAft>
              <a:buClr>
                <a:schemeClr val="dk1"/>
              </a:buClr>
              <a:buSzPts val="1100"/>
              <a:buNone/>
            </a:pPr>
            <a:r>
              <a:t/>
            </a:r>
            <a:endParaRPr/>
          </a:p>
        </p:txBody>
      </p:sp>
      <p:sp>
        <p:nvSpPr>
          <p:cNvPr id="237" name="Google Shape;237;p1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1"/>
          <p:cNvSpPr txBox="1"/>
          <p:nvPr>
            <p:ph type="title"/>
          </p:nvPr>
        </p:nvSpPr>
        <p:spPr>
          <a:xfrm>
            <a:off x="838200" y="365125"/>
            <a:ext cx="10515600" cy="1325563"/>
          </a:xfrm>
          <a:prstGeom prst="rect">
            <a:avLst/>
          </a:prstGeom>
          <a:noFill/>
          <a:ln cap="flat" cmpd="sng" w="9525">
            <a:solidFill>
              <a:schemeClr val="accent1"/>
            </a:solidFill>
            <a:prstDash val="solid"/>
            <a:round/>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4000"/>
              <a:buFont typeface="Bebas Neue"/>
              <a:buNone/>
            </a:pPr>
            <a:r>
              <a:rPr lang="en-GB" sz="4000">
                <a:solidFill>
                  <a:srgbClr val="ED6D2C"/>
                </a:solidFill>
              </a:rPr>
              <a:t>Socialiniai tinklai ne tik linksmybėms </a:t>
            </a:r>
            <a:br>
              <a:rPr lang="en-GB" sz="4000" cap="none">
                <a:solidFill>
                  <a:srgbClr val="ED6D2C"/>
                </a:solidFill>
              </a:rPr>
            </a:br>
            <a:endParaRPr sz="4000">
              <a:solidFill>
                <a:srgbClr val="ED6D2C"/>
              </a:solidFill>
            </a:endParaRPr>
          </a:p>
        </p:txBody>
      </p:sp>
      <p:sp>
        <p:nvSpPr>
          <p:cNvPr id="243" name="Google Shape;243;p11"/>
          <p:cNvSpPr txBox="1"/>
          <p:nvPr>
            <p:ph idx="1" type="body"/>
          </p:nvPr>
        </p:nvSpPr>
        <p:spPr>
          <a:xfrm>
            <a:off x="723900" y="1780382"/>
            <a:ext cx="10515600" cy="4486274"/>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sz="2800"/>
              <a:t>2.4  Perskaitykite straipsnį apie socialinių tinklų naudą</a:t>
            </a:r>
            <a:endParaRPr/>
          </a:p>
          <a:p>
            <a:pPr indent="0" lvl="0" marL="0" rtl="0" algn="l">
              <a:lnSpc>
                <a:spcPct val="90000"/>
              </a:lnSpc>
              <a:spcBef>
                <a:spcPts val="1000"/>
              </a:spcBef>
              <a:spcAft>
                <a:spcPts val="0"/>
              </a:spcAft>
              <a:buClr>
                <a:schemeClr val="dk1"/>
              </a:buClr>
              <a:buSzPts val="2800"/>
              <a:buNone/>
            </a:pPr>
            <a:r>
              <a:rPr lang="en-GB" sz="2800" u="sng">
                <a:solidFill>
                  <a:schemeClr val="hlink"/>
                </a:solidFill>
                <a:hlinkClick r:id="rId3"/>
              </a:rPr>
              <a:t>https://schools.au.reachout.com/articles/benefits-of-internet-and-social-media</a:t>
            </a:r>
            <a:r>
              <a:rPr lang="en-GB" sz="2800"/>
              <a:t>.</a:t>
            </a:r>
            <a:endParaRPr/>
          </a:p>
          <a:p>
            <a:pPr indent="0" lvl="0" marL="0" rtl="0" algn="l">
              <a:lnSpc>
                <a:spcPct val="90000"/>
              </a:lnSpc>
              <a:spcBef>
                <a:spcPts val="1000"/>
              </a:spcBef>
              <a:spcAft>
                <a:spcPts val="0"/>
              </a:spcAft>
              <a:buClr>
                <a:schemeClr val="dk1"/>
              </a:buClr>
              <a:buSzPts val="2800"/>
              <a:buNone/>
            </a:pPr>
            <a:br>
              <a:rPr lang="en-GB" sz="2800"/>
            </a:br>
            <a:r>
              <a:rPr lang="en-GB" sz="2800">
                <a:solidFill>
                  <a:srgbClr val="0070C0"/>
                </a:solidFill>
              </a:rPr>
              <a:t>Padiskutuokime:</a:t>
            </a:r>
            <a:endParaRPr sz="2800">
              <a:solidFill>
                <a:srgbClr val="0070C0"/>
              </a:solidFill>
            </a:endParaRPr>
          </a:p>
          <a:p>
            <a:pPr indent="0" lvl="0" marL="0" rtl="0" algn="l">
              <a:lnSpc>
                <a:spcPct val="90000"/>
              </a:lnSpc>
              <a:spcBef>
                <a:spcPts val="1000"/>
              </a:spcBef>
              <a:spcAft>
                <a:spcPts val="0"/>
              </a:spcAft>
              <a:buClr>
                <a:schemeClr val="dk1"/>
              </a:buClr>
              <a:buSzPts val="2800"/>
              <a:buNone/>
            </a:pPr>
            <a:r>
              <a:t/>
            </a:r>
            <a:endParaRPr sz="2800">
              <a:solidFill>
                <a:srgbClr val="0070C0"/>
              </a:solidFill>
            </a:endParaRPr>
          </a:p>
          <a:p>
            <a:pPr indent="-241300" lvl="0" marL="228600" rtl="0" algn="l">
              <a:lnSpc>
                <a:spcPct val="115000"/>
              </a:lnSpc>
              <a:spcBef>
                <a:spcPts val="0"/>
              </a:spcBef>
              <a:spcAft>
                <a:spcPts val="0"/>
              </a:spcAft>
              <a:buClr>
                <a:srgbClr val="00B0F0"/>
              </a:buClr>
              <a:buSzPts val="2000"/>
              <a:buFont typeface="Bebas Neue"/>
              <a:buChar char="•"/>
            </a:pPr>
            <a:r>
              <a:rPr lang="en-GB" sz="2000">
                <a:solidFill>
                  <a:srgbClr val="00B0F0"/>
                </a:solidFill>
              </a:rPr>
              <a:t>KAIP MANOTE, KOKIUS DIDŽIAUSIUS POKYČIUS VISUOMENĖJE SUKĖLĖ SOCIALINIAI TINKLAI?</a:t>
            </a:r>
            <a:endParaRPr b="0" sz="2000">
              <a:solidFill>
                <a:srgbClr val="00B0F0"/>
              </a:solidFill>
            </a:endParaRPr>
          </a:p>
          <a:p>
            <a:pPr indent="-241300" lvl="0" marL="228600" rtl="0" algn="l">
              <a:lnSpc>
                <a:spcPct val="115000"/>
              </a:lnSpc>
              <a:spcBef>
                <a:spcPts val="1000"/>
              </a:spcBef>
              <a:spcAft>
                <a:spcPts val="0"/>
              </a:spcAft>
              <a:buClr>
                <a:srgbClr val="00B0F0"/>
              </a:buClr>
              <a:buSzPts val="2000"/>
              <a:buFont typeface="Bebas Neue"/>
              <a:buChar char="•"/>
            </a:pPr>
            <a:r>
              <a:rPr lang="en-GB" sz="2000">
                <a:solidFill>
                  <a:srgbClr val="00B0F0"/>
                </a:solidFill>
              </a:rPr>
              <a:t>KAIP MANOTE, KODĖL SOCIALINIAI TINKLAI TAPO TOKIE POPULIARŪS? </a:t>
            </a:r>
            <a:endParaRPr b="0" sz="2000">
              <a:solidFill>
                <a:srgbClr val="00B0F0"/>
              </a:solidFill>
            </a:endParaRPr>
          </a:p>
          <a:p>
            <a:pPr indent="-241300" lvl="0" marL="228600" rtl="0" algn="l">
              <a:lnSpc>
                <a:spcPct val="115000"/>
              </a:lnSpc>
              <a:spcBef>
                <a:spcPts val="1000"/>
              </a:spcBef>
              <a:spcAft>
                <a:spcPts val="0"/>
              </a:spcAft>
              <a:buClr>
                <a:srgbClr val="00B0F0"/>
              </a:buClr>
              <a:buSzPts val="2000"/>
              <a:buFont typeface="Bebas Neue"/>
              <a:buChar char="•"/>
            </a:pPr>
            <a:r>
              <a:rPr lang="en-GB" sz="2000">
                <a:solidFill>
                  <a:srgbClr val="00B0F0"/>
                </a:solidFill>
              </a:rPr>
              <a:t>KOKIAIS BŪDAIS SOCIALINIAI TINKLAI PAGERINO MŪSŲ GYVENIMUS?</a:t>
            </a:r>
            <a:endParaRPr sz="2700">
              <a:solidFill>
                <a:srgbClr val="00B0F0"/>
              </a:solidFill>
            </a:endParaRPr>
          </a:p>
          <a:p>
            <a:pPr indent="-114300" lvl="0" marL="228600" rtl="0" algn="l">
              <a:lnSpc>
                <a:spcPct val="100000"/>
              </a:lnSpc>
              <a:spcBef>
                <a:spcPts val="1000"/>
              </a:spcBef>
              <a:spcAft>
                <a:spcPts val="0"/>
              </a:spcAft>
              <a:buClr>
                <a:schemeClr val="dk1"/>
              </a:buClr>
              <a:buSzPts val="1800"/>
              <a:buNone/>
            </a:pPr>
            <a:r>
              <a:t/>
            </a:r>
            <a:endParaRPr sz="1800"/>
          </a:p>
          <a:p>
            <a:pPr indent="0" lvl="0" marL="0" rtl="0" algn="l">
              <a:lnSpc>
                <a:spcPct val="90000"/>
              </a:lnSpc>
              <a:spcBef>
                <a:spcPts val="1000"/>
              </a:spcBef>
              <a:spcAft>
                <a:spcPts val="0"/>
              </a:spcAft>
              <a:buClr>
                <a:schemeClr val="dk1"/>
              </a:buClr>
              <a:buSzPts val="1100"/>
              <a:buNone/>
            </a:pPr>
            <a:r>
              <a:t/>
            </a:r>
            <a:endParaRPr/>
          </a:p>
        </p:txBody>
      </p:sp>
      <p:sp>
        <p:nvSpPr>
          <p:cNvPr id="244" name="Google Shape;244;p1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000"/>
              <a:buFont typeface="Bebas Neue"/>
              <a:buNone/>
            </a:pPr>
            <a:r>
              <a:rPr lang="en-GB" sz="2000">
                <a:solidFill>
                  <a:srgbClr val="ED6D2C"/>
                </a:solidFill>
              </a:rPr>
              <a:t>2.5 Papildoma užduotis- Namų darbas</a:t>
            </a:r>
            <a:br>
              <a:rPr lang="en-GB" sz="2000">
                <a:solidFill>
                  <a:srgbClr val="ED6D2C"/>
                </a:solidFill>
              </a:rPr>
            </a:br>
            <a:r>
              <a:rPr lang="en-GB" sz="2000">
                <a:solidFill>
                  <a:srgbClr val="ED6D2C"/>
                </a:solidFill>
              </a:rPr>
              <a:t>Socialiniai tinklai ir savęs suvokimas</a:t>
            </a:r>
            <a:endParaRPr sz="2000">
              <a:solidFill>
                <a:srgbClr val="ED6D2C"/>
              </a:solidFill>
            </a:endParaRPr>
          </a:p>
          <a:p>
            <a:pPr indent="0" lvl="0" marL="0" rtl="0" algn="l">
              <a:lnSpc>
                <a:spcPct val="90000"/>
              </a:lnSpc>
              <a:spcBef>
                <a:spcPts val="0"/>
              </a:spcBef>
              <a:spcAft>
                <a:spcPts val="0"/>
              </a:spcAft>
              <a:buClr>
                <a:schemeClr val="dk1"/>
              </a:buClr>
              <a:buSzPts val="1100"/>
              <a:buFont typeface="Arial"/>
              <a:buNone/>
            </a:pPr>
            <a:r>
              <a:rPr lang="en-GB" sz="2000">
                <a:solidFill>
                  <a:srgbClr val="0070C0"/>
                </a:solidFill>
              </a:rPr>
              <a:t>Kodėl turime būti tokie tobuli?  - Parašykite savo nuomonę!</a:t>
            </a:r>
            <a:endParaRPr sz="2000">
              <a:solidFill>
                <a:srgbClr val="0070C0"/>
              </a:solidFill>
            </a:endParaRPr>
          </a:p>
        </p:txBody>
      </p:sp>
      <p:sp>
        <p:nvSpPr>
          <p:cNvPr id="250" name="Google Shape;250;p1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pic>
        <p:nvPicPr>
          <p:cNvPr id="251" name="Google Shape;251;p12"/>
          <p:cNvPicPr preferRelativeResize="0"/>
          <p:nvPr>
            <p:ph idx="1" type="body"/>
          </p:nvPr>
        </p:nvPicPr>
        <p:blipFill rotWithShape="1">
          <a:blip r:embed="rId3">
            <a:alphaModFix/>
          </a:blip>
          <a:srcRect b="0" l="0" r="0" t="0"/>
          <a:stretch/>
        </p:blipFill>
        <p:spPr>
          <a:xfrm>
            <a:off x="7526215" y="2131218"/>
            <a:ext cx="2275742" cy="2464227"/>
          </a:xfrm>
          <a:prstGeom prst="rect">
            <a:avLst/>
          </a:prstGeom>
          <a:noFill/>
          <a:ln>
            <a:noFill/>
          </a:ln>
        </p:spPr>
      </p:pic>
      <p:sp>
        <p:nvSpPr>
          <p:cNvPr id="252" name="Google Shape;252;p12"/>
          <p:cNvSpPr/>
          <p:nvPr/>
        </p:nvSpPr>
        <p:spPr>
          <a:xfrm>
            <a:off x="1019941" y="2611291"/>
            <a:ext cx="6166200" cy="3416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SzPts val="1100"/>
              <a:buNone/>
            </a:pPr>
            <a:r>
              <a:rPr i="1" lang="en-GB" sz="1800">
                <a:solidFill>
                  <a:schemeClr val="dk1"/>
                </a:solidFill>
                <a:latin typeface="Calibri"/>
                <a:ea typeface="Calibri"/>
                <a:cs typeface="Calibri"/>
                <a:sym typeface="Calibri"/>
              </a:rPr>
              <a:t>"Dauguma mano personažų sako, kad iš tikrųjų yra gerai būti sutrikusiam.  Žmonės nebūtinai turi būti visada tobuli ar protingiausi. Jie iš tikrųjų gali mėgautis savimi. Didžioji dalis šiuolaikinių filmų verčia žiūrovus jaustis nepilnaverčiais. Tačiau ne mano filmai." Johnas Belushi</a:t>
            </a:r>
            <a:endParaRPr b="1" i="1" sz="1800">
              <a:solidFill>
                <a:schemeClr val="dk1"/>
              </a:solidFill>
              <a:latin typeface="Calibri"/>
              <a:ea typeface="Calibri"/>
              <a:cs typeface="Calibri"/>
              <a:sym typeface="Calibri"/>
            </a:endParaRPr>
          </a:p>
          <a:p>
            <a:pPr indent="0" lvl="0" marL="0" marR="0" rtl="0" algn="l">
              <a:spcBef>
                <a:spcPts val="0"/>
              </a:spcBef>
              <a:spcAft>
                <a:spcPts val="0"/>
              </a:spcAft>
              <a:buNone/>
            </a:pPr>
            <a:r>
              <a:t/>
            </a:r>
            <a:endParaRPr i="1" sz="18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rPr lang="en-GB" sz="1800">
                <a:solidFill>
                  <a:srgbClr val="2E75B5"/>
                </a:solidFill>
                <a:latin typeface="Calibri"/>
                <a:ea typeface="Calibri"/>
                <a:cs typeface="Calibri"/>
                <a:sym typeface="Calibri"/>
              </a:rPr>
              <a:t>Kodėl turime atrodyti tokie tobuli? Kokia jūsų nuomonė?  Rašymas: Parašykite trumpą rašinėlį (apie 400 žodžių) </a:t>
            </a:r>
            <a:endParaRPr sz="1800">
              <a:solidFill>
                <a:srgbClr val="2E75B5"/>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rPr lang="en-GB" sz="1800">
                <a:solidFill>
                  <a:srgbClr val="2E75B5"/>
                </a:solidFill>
                <a:latin typeface="Calibri"/>
                <a:ea typeface="Calibri"/>
                <a:cs typeface="Calibri"/>
                <a:sym typeface="Calibri"/>
              </a:rPr>
              <a:t>"Džono Belušio (John Belushi) teiginys išryškina vieną iš socialinių tinklų aspektų ir jų įtaką savęs suvokimui, kokia jūsų nuomonė apie tai? Kaip manote, ar socialiniai tinklai nulemia jūsų išvaizdą ir stilių teigiamai, ar neigiamai?"</a:t>
            </a:r>
            <a:endParaRPr sz="1800">
              <a:solidFill>
                <a:srgbClr val="2E75B5"/>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t/>
            </a:r>
            <a:endParaRPr sz="1800">
              <a:solidFill>
                <a:srgbClr val="2E75B5"/>
              </a:solidFill>
              <a:latin typeface="Calibri"/>
              <a:ea typeface="Calibri"/>
              <a:cs typeface="Calibri"/>
              <a:sym typeface="Calibri"/>
            </a:endParaRPr>
          </a:p>
          <a:p>
            <a:pPr indent="0" lvl="0" marL="0" marR="0" rtl="0" algn="l">
              <a:spcBef>
                <a:spcPts val="0"/>
              </a:spcBef>
              <a:spcAft>
                <a:spcPts val="0"/>
              </a:spcAft>
              <a:buNone/>
            </a:pPr>
            <a:r>
              <a:t/>
            </a:r>
            <a:endParaRPr sz="1800">
              <a:solidFill>
                <a:srgbClr val="2E75B5"/>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g109c0b558be_0_161"/>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p:txBody>
      </p:sp>
      <p:sp>
        <p:nvSpPr>
          <p:cNvPr id="258" name="Google Shape;258;g109c0b558be_0_161"/>
          <p:cNvSpPr txBox="1"/>
          <p:nvPr/>
        </p:nvSpPr>
        <p:spPr>
          <a:xfrm>
            <a:off x="2377540" y="1859350"/>
            <a:ext cx="8030100" cy="3170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lang="en-GB" sz="20000">
                <a:solidFill>
                  <a:srgbClr val="ED6D2C"/>
                </a:solidFill>
                <a:latin typeface="Bebas Neue"/>
                <a:ea typeface="Bebas Neue"/>
                <a:cs typeface="Bebas Neue"/>
                <a:sym typeface="Bebas Neue"/>
              </a:rPr>
              <a:t>AČIŪ!</a:t>
            </a:r>
            <a:endParaRPr b="0" i="0" sz="20000" u="none" cap="none" strike="noStrike">
              <a:solidFill>
                <a:srgbClr val="000000"/>
              </a:solidFill>
              <a:latin typeface="Arial"/>
              <a:ea typeface="Arial"/>
              <a:cs typeface="Arial"/>
              <a:sym typeface="Arial"/>
            </a:endParaRPr>
          </a:p>
        </p:txBody>
      </p:sp>
      <p:sp>
        <p:nvSpPr>
          <p:cNvPr id="259" name="Google Shape;259;g109c0b558be_0_161"/>
          <p:cNvSpPr txBox="1"/>
          <p:nvPr/>
        </p:nvSpPr>
        <p:spPr>
          <a:xfrm>
            <a:off x="310558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0" name="Google Shape;260;g109c0b558be_0_161"/>
          <p:cNvSpPr txBox="1"/>
          <p:nvPr/>
        </p:nvSpPr>
        <p:spPr>
          <a:xfrm>
            <a:off x="390265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1" name="Google Shape;261;g109c0b558be_0_161"/>
          <p:cNvSpPr txBox="1"/>
          <p:nvPr/>
        </p:nvSpPr>
        <p:spPr>
          <a:xfrm>
            <a:off x="4677279"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2" name="Google Shape;262;g109c0b558be_0_161"/>
          <p:cNvSpPr txBox="1"/>
          <p:nvPr/>
        </p:nvSpPr>
        <p:spPr>
          <a:xfrm>
            <a:off x="5489892"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g109c0b558be_0_161"/>
          <p:cNvSpPr txBox="1"/>
          <p:nvPr/>
        </p:nvSpPr>
        <p:spPr>
          <a:xfrm>
            <a:off x="7024801" y="1859340"/>
            <a:ext cx="6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4" name="Google Shape;264;g109c0b558be_0_161"/>
          <p:cNvSpPr txBox="1"/>
          <p:nvPr/>
        </p:nvSpPr>
        <p:spPr>
          <a:xfrm>
            <a:off x="7792611" y="1816476"/>
            <a:ext cx="678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65" name="Google Shape;265;g109c0b558be_0_161"/>
          <p:cNvSpPr txBox="1"/>
          <p:nvPr/>
        </p:nvSpPr>
        <p:spPr>
          <a:xfrm>
            <a:off x="8568436" y="1859340"/>
            <a:ext cx="681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7200"/>
              <a:buFont typeface="Bebas Neue"/>
              <a:buNone/>
            </a:pPr>
            <a:r>
              <a:rPr lang="en-GB" sz="7200">
                <a:solidFill>
                  <a:srgbClr val="ED6D2C"/>
                </a:solidFill>
              </a:rPr>
              <a:t>2 modulis</a:t>
            </a:r>
            <a:r>
              <a:rPr lang="en-GB" sz="7200">
                <a:solidFill>
                  <a:srgbClr val="ED6D2C"/>
                </a:solidFill>
              </a:rPr>
              <a:t>- 2 dalis</a:t>
            </a:r>
            <a:endParaRPr/>
          </a:p>
        </p:txBody>
      </p:sp>
      <p:sp>
        <p:nvSpPr>
          <p:cNvPr id="176" name="Google Shape;176;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t/>
            </a:r>
            <a:endParaRPr sz="2000">
              <a:solidFill>
                <a:srgbClr val="ED6D2C"/>
              </a:solidFill>
              <a:latin typeface="Libre Baskerville"/>
              <a:ea typeface="Libre Baskerville"/>
              <a:cs typeface="Libre Baskerville"/>
              <a:sym typeface="Libre Baskerville"/>
            </a:endParaRPr>
          </a:p>
          <a:p>
            <a:pPr indent="0" lvl="0" marL="0" rtl="0" algn="l">
              <a:lnSpc>
                <a:spcPct val="90000"/>
              </a:lnSpc>
              <a:spcBef>
                <a:spcPts val="1000"/>
              </a:spcBef>
              <a:spcAft>
                <a:spcPts val="0"/>
              </a:spcAft>
              <a:buClr>
                <a:srgbClr val="ED6D2C"/>
              </a:buClr>
              <a:buSzPts val="5400"/>
              <a:buNone/>
            </a:pPr>
            <a:r>
              <a:rPr lang="en-GB" sz="5400">
                <a:solidFill>
                  <a:srgbClr val="ED6D2C"/>
                </a:solidFill>
              </a:rPr>
              <a:t>TIKSLAS: </a:t>
            </a:r>
            <a:r>
              <a:rPr lang="en-GB" sz="5400">
                <a:solidFill>
                  <a:schemeClr val="dk2"/>
                </a:solidFill>
              </a:rPr>
              <a:t>suprasti socialinių tinklų naudą asmeninėje erdvėje</a:t>
            </a:r>
            <a:endParaRPr>
              <a:solidFill>
                <a:schemeClr val="dk2"/>
              </a:solidFill>
            </a:endParaRPr>
          </a:p>
          <a:p>
            <a:pPr indent="0" lvl="0" marL="0" rtl="0" algn="l">
              <a:lnSpc>
                <a:spcPct val="90000"/>
              </a:lnSpc>
              <a:spcBef>
                <a:spcPts val="1000"/>
              </a:spcBef>
              <a:spcAft>
                <a:spcPts val="0"/>
              </a:spcAft>
              <a:buClr>
                <a:schemeClr val="dk1"/>
              </a:buClr>
              <a:buSzPts val="7400"/>
              <a:buNone/>
            </a:pPr>
            <a:r>
              <a:t/>
            </a:r>
            <a:endParaRPr b="0" sz="7400">
              <a:solidFill>
                <a:srgbClr val="262626"/>
              </a:solidFill>
              <a:latin typeface="Bebas Neue"/>
              <a:ea typeface="Bebas Neue"/>
              <a:cs typeface="Bebas Neue"/>
              <a:sym typeface="Bebas Neue"/>
            </a:endParaRPr>
          </a:p>
        </p:txBody>
      </p:sp>
      <p:sp>
        <p:nvSpPr>
          <p:cNvPr id="177" name="Google Shape;177;p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3200"/>
              <a:buFont typeface="Bebas Neue"/>
              <a:buNone/>
            </a:pPr>
            <a:r>
              <a:rPr lang="en-GB" sz="3200">
                <a:solidFill>
                  <a:srgbClr val="ED6D2C"/>
                </a:solidFill>
              </a:rPr>
              <a:t>Instrukcijos mokytojams</a:t>
            </a:r>
            <a:endParaRPr/>
          </a:p>
        </p:txBody>
      </p:sp>
      <p:sp>
        <p:nvSpPr>
          <p:cNvPr id="183" name="Google Shape;18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54000" lvl="0" marL="228600" rtl="0" algn="l">
              <a:lnSpc>
                <a:spcPct val="90000"/>
              </a:lnSpc>
              <a:spcBef>
                <a:spcPts val="1000"/>
              </a:spcBef>
              <a:spcAft>
                <a:spcPts val="0"/>
              </a:spcAft>
              <a:buClr>
                <a:srgbClr val="2E75B5"/>
              </a:buClr>
              <a:buSzPts val="2400"/>
              <a:buChar char="•"/>
            </a:pPr>
            <a:r>
              <a:rPr lang="en-GB" sz="2400">
                <a:solidFill>
                  <a:srgbClr val="2E75B5"/>
                </a:solidFill>
              </a:rPr>
              <a:t>Pateikiame įvairių užduočių, susijusių su tema "Socialinių tinklų nauda asmeninėje erdvėje", kurias mokytojai gali naudoti visas arba iš dalies, atsižvelgdami į savo tikslus ir taip, kaip jiems atrodo tinkamiausia pagal mokinių kompetencijas ir poreikius.</a:t>
            </a:r>
            <a:endParaRPr sz="2400">
              <a:solidFill>
                <a:srgbClr val="2E75B5"/>
              </a:solidFill>
            </a:endParaRPr>
          </a:p>
          <a:p>
            <a:pPr indent="-254000" lvl="0" marL="228600" rtl="0" algn="l">
              <a:lnSpc>
                <a:spcPct val="90000"/>
              </a:lnSpc>
              <a:spcBef>
                <a:spcPts val="1000"/>
              </a:spcBef>
              <a:spcAft>
                <a:spcPts val="0"/>
              </a:spcAft>
              <a:buClr>
                <a:srgbClr val="2E75B5"/>
              </a:buClr>
              <a:buSzPts val="2400"/>
              <a:buChar char="•"/>
            </a:pPr>
            <a:r>
              <a:rPr lang="en-GB" sz="2400">
                <a:solidFill>
                  <a:srgbClr val="2E75B5"/>
                </a:solidFill>
              </a:rPr>
              <a:t>Tikslas - pateikti plačią ir bendrą idėją apie socialinių medijų naudojimą ir jų teigiamus rezultatus kiekvieno žmogaus gyvenimui.</a:t>
            </a:r>
            <a:endParaRPr sz="2400">
              <a:solidFill>
                <a:srgbClr val="2E75B5"/>
              </a:solidFill>
            </a:endParaRPr>
          </a:p>
          <a:p>
            <a:pPr indent="-266700" lvl="0" marL="228600" rtl="0" algn="l">
              <a:spcBef>
                <a:spcPts val="1000"/>
              </a:spcBef>
              <a:spcAft>
                <a:spcPts val="0"/>
              </a:spcAft>
              <a:buClr>
                <a:srgbClr val="2E75B5"/>
              </a:buClr>
              <a:buSzPts val="2400"/>
              <a:buChar char="•"/>
            </a:pPr>
            <a:r>
              <a:rPr lang="en-GB" sz="2400">
                <a:solidFill>
                  <a:srgbClr val="2E75B5"/>
                </a:solidFill>
              </a:rPr>
              <a:t>Pirmasis žingsnis - ankstesnių pamokų apibendrinimas, siekiant patikrinti įgytas žinias ir galimą grįžtamąjį ryšį dėl namų darbų</a:t>
            </a:r>
            <a:endParaRPr sz="2400">
              <a:solidFill>
                <a:srgbClr val="2E75B5"/>
              </a:solidFill>
            </a:endParaRPr>
          </a:p>
          <a:p>
            <a:pPr indent="-266700" lvl="0" marL="228600" rtl="0" algn="l">
              <a:spcBef>
                <a:spcPts val="1000"/>
              </a:spcBef>
              <a:spcAft>
                <a:spcPts val="0"/>
              </a:spcAft>
              <a:buClr>
                <a:srgbClr val="2E75B5"/>
              </a:buClr>
              <a:buSzPts val="2400"/>
              <a:buChar char="•"/>
            </a:pPr>
            <a:r>
              <a:rPr lang="en-GB" sz="2400">
                <a:solidFill>
                  <a:srgbClr val="2E75B5"/>
                </a:solidFill>
              </a:rPr>
              <a:t>Antrasis žingsnis - įvadas į naują temą.</a:t>
            </a:r>
            <a:endParaRPr sz="2400">
              <a:solidFill>
                <a:srgbClr val="2E75B5"/>
              </a:solidFill>
            </a:endParaRPr>
          </a:p>
          <a:p>
            <a:pPr indent="-266700" lvl="0" marL="228600" rtl="0" algn="l">
              <a:spcBef>
                <a:spcPts val="1000"/>
              </a:spcBef>
              <a:spcAft>
                <a:spcPts val="0"/>
              </a:spcAft>
              <a:buClr>
                <a:srgbClr val="2E75B5"/>
              </a:buClr>
              <a:buSzPts val="2400"/>
              <a:buChar char="•"/>
            </a:pPr>
            <a:r>
              <a:rPr lang="en-GB" sz="2400">
                <a:solidFill>
                  <a:srgbClr val="2E75B5"/>
                </a:solidFill>
              </a:rPr>
              <a:t>Veikla gali būti organizuojama per 4 pamokas (po 45 min. - 1 val.), o papildoma veikla - kaip namų darbas.</a:t>
            </a:r>
            <a:endParaRPr sz="2400">
              <a:solidFill>
                <a:srgbClr val="2E75B5"/>
              </a:solidFill>
            </a:endParaRPr>
          </a:p>
          <a:p>
            <a:pPr indent="-158750" lvl="0" marL="228600" rtl="0" algn="l">
              <a:lnSpc>
                <a:spcPct val="90000"/>
              </a:lnSpc>
              <a:spcBef>
                <a:spcPts val="1000"/>
              </a:spcBef>
              <a:spcAft>
                <a:spcPts val="0"/>
              </a:spcAft>
              <a:buClr>
                <a:schemeClr val="dk1"/>
              </a:buClr>
              <a:buSzPts val="1100"/>
              <a:buNone/>
            </a:pPr>
            <a:r>
              <a:t/>
            </a:r>
            <a:endParaRPr/>
          </a:p>
        </p:txBody>
      </p:sp>
      <p:sp>
        <p:nvSpPr>
          <p:cNvPr id="184" name="Google Shape;184;p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ED6D2C"/>
              </a:buClr>
              <a:buSzPts val="5400"/>
              <a:buFont typeface="Bebas Neue"/>
              <a:buNone/>
            </a:pPr>
            <a:r>
              <a:rPr lang="en-GB" sz="5400">
                <a:solidFill>
                  <a:srgbClr val="ED6D2C"/>
                </a:solidFill>
              </a:rPr>
              <a:t>2.1 Socialiniai tinklai - Skirtingi požiūriai…</a:t>
            </a:r>
            <a:endParaRPr/>
          </a:p>
        </p:txBody>
      </p:sp>
      <p:sp>
        <p:nvSpPr>
          <p:cNvPr id="190" name="Google Shape;190;p4"/>
          <p:cNvSpPr txBox="1"/>
          <p:nvPr>
            <p:ph idx="1" type="body"/>
          </p:nvPr>
        </p:nvSpPr>
        <p:spPr>
          <a:xfrm>
            <a:off x="838200" y="1825624"/>
            <a:ext cx="10515600" cy="453072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Clr>
                <a:schemeClr val="dk1"/>
              </a:buClr>
              <a:buSzPts val="1100"/>
              <a:buFont typeface="Arial"/>
              <a:buNone/>
            </a:pPr>
            <a:r>
              <a:rPr b="0" lang="en-GB" sz="3900">
                <a:solidFill>
                  <a:srgbClr val="45818E"/>
                </a:solidFill>
              </a:rPr>
              <a:t>Apibendrinkite ankstesnį modulį: socialinių tinklų nauda.  Šio modulio tikslo pristatymas, pabrėžiant skirtingus požiūrius į socialinias medijas:</a:t>
            </a:r>
            <a:endParaRPr b="0" sz="3900">
              <a:solidFill>
                <a:srgbClr val="45818E"/>
              </a:solidFill>
            </a:endParaRPr>
          </a:p>
          <a:p>
            <a:pPr indent="0" lvl="0" marL="0" rtl="0" algn="l">
              <a:lnSpc>
                <a:spcPct val="90000"/>
              </a:lnSpc>
              <a:spcBef>
                <a:spcPts val="1000"/>
              </a:spcBef>
              <a:spcAft>
                <a:spcPts val="0"/>
              </a:spcAft>
              <a:buClr>
                <a:schemeClr val="dk1"/>
              </a:buClr>
              <a:buSzPts val="1100"/>
              <a:buFont typeface="Arial"/>
              <a:buNone/>
            </a:pPr>
            <a:r>
              <a:rPr b="0" lang="en-GB" sz="3900">
                <a:solidFill>
                  <a:srgbClr val="45818E"/>
                </a:solidFill>
              </a:rPr>
              <a:t>Kodėl suaugusieji ir pedagogai socialinius tinklus suvokia kaip grėsmę?</a:t>
            </a:r>
            <a:endParaRPr b="0" sz="3900">
              <a:solidFill>
                <a:srgbClr val="45818E"/>
              </a:solidFill>
            </a:endParaRPr>
          </a:p>
          <a:p>
            <a:pPr indent="0" lvl="0" marL="0" rtl="0" algn="l">
              <a:lnSpc>
                <a:spcPct val="90000"/>
              </a:lnSpc>
              <a:spcBef>
                <a:spcPts val="1000"/>
              </a:spcBef>
              <a:spcAft>
                <a:spcPts val="0"/>
              </a:spcAft>
              <a:buClr>
                <a:schemeClr val="dk1"/>
              </a:buClr>
              <a:buSzPts val="1100"/>
              <a:buFont typeface="Arial"/>
              <a:buNone/>
            </a:pPr>
            <a:r>
              <a:rPr b="0" lang="en-GB" sz="3900">
                <a:solidFill>
                  <a:srgbClr val="45818E"/>
                </a:solidFill>
              </a:rPr>
              <a:t>Koks jūsų ir jūsų bendraamžių požiūris? </a:t>
            </a:r>
            <a:endParaRPr b="0" sz="3900">
              <a:solidFill>
                <a:srgbClr val="45818E"/>
              </a:solidFill>
            </a:endParaRPr>
          </a:p>
          <a:p>
            <a:pPr indent="0" lvl="0" marL="0" rtl="0" algn="l">
              <a:lnSpc>
                <a:spcPct val="90000"/>
              </a:lnSpc>
              <a:spcBef>
                <a:spcPts val="1000"/>
              </a:spcBef>
              <a:spcAft>
                <a:spcPts val="0"/>
              </a:spcAft>
              <a:buClr>
                <a:srgbClr val="45818E"/>
              </a:buClr>
              <a:buSzPts val="3900"/>
              <a:buNone/>
            </a:pPr>
            <a:r>
              <a:t/>
            </a:r>
            <a:endParaRPr b="0" sz="3900">
              <a:solidFill>
                <a:srgbClr val="45818E"/>
              </a:solidFill>
            </a:endParaRPr>
          </a:p>
        </p:txBody>
      </p:sp>
      <p:sp>
        <p:nvSpPr>
          <p:cNvPr id="191" name="Google Shape;191;p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ED6D2C"/>
              </a:buClr>
              <a:buSzPts val="4000"/>
              <a:buFont typeface="Bebas Neue"/>
              <a:buNone/>
            </a:pPr>
            <a:r>
              <a:rPr lang="en-GB" sz="4000">
                <a:solidFill>
                  <a:srgbClr val="ED6D2C"/>
                </a:solidFill>
              </a:rPr>
              <a:t>Pasidalinkime nuomone!</a:t>
            </a:r>
            <a:endParaRPr/>
          </a:p>
        </p:txBody>
      </p:sp>
      <p:sp>
        <p:nvSpPr>
          <p:cNvPr id="197" name="Google Shape;197;p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198" name="Google Shape;198;p5"/>
          <p:cNvSpPr/>
          <p:nvPr>
            <p:ph idx="1" type="body"/>
          </p:nvPr>
        </p:nvSpPr>
        <p:spPr>
          <a:xfrm>
            <a:off x="1528763" y="1437056"/>
            <a:ext cx="4791375" cy="3281363"/>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Clr>
                <a:schemeClr val="dk1"/>
              </a:buClr>
              <a:buSzPts val="2400"/>
              <a:buNone/>
            </a:pPr>
            <a:r>
              <a:rPr lang="en-GB" sz="2400"/>
              <a:t>Ką jums reiškia būti virtualios bendruomenės dalimi?</a:t>
            </a:r>
            <a:endParaRPr sz="2400">
              <a:latin typeface="Bebas Neue"/>
              <a:ea typeface="Bebas Neue"/>
              <a:cs typeface="Bebas Neue"/>
              <a:sym typeface="Bebas Neue"/>
            </a:endParaRPr>
          </a:p>
        </p:txBody>
      </p:sp>
      <p:sp>
        <p:nvSpPr>
          <p:cNvPr id="199" name="Google Shape;199;p5"/>
          <p:cNvSpPr/>
          <p:nvPr/>
        </p:nvSpPr>
        <p:spPr>
          <a:xfrm>
            <a:off x="6672563" y="2708650"/>
            <a:ext cx="5371800" cy="3647700"/>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en-GB" sz="2000">
                <a:solidFill>
                  <a:schemeClr val="dk1"/>
                </a:solidFill>
                <a:latin typeface="Calibri"/>
                <a:ea typeface="Calibri"/>
                <a:cs typeface="Calibri"/>
                <a:sym typeface="Calibri"/>
              </a:rPr>
              <a:t>Kokią naudą gali suteikti socialiniai tinklai, kad būtų galima siekti asmeninių interesų? </a:t>
            </a:r>
            <a:endParaRPr b="1" sz="2000">
              <a:solidFill>
                <a:schemeClr val="dk1"/>
              </a:solidFill>
              <a:latin typeface="Bebas Neue"/>
              <a:ea typeface="Bebas Neue"/>
              <a:cs typeface="Bebas Neue"/>
              <a:sym typeface="Bebas Neu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4000"/>
              <a:buFont typeface="Bebas Neue"/>
              <a:buNone/>
            </a:pPr>
            <a:r>
              <a:rPr lang="en-GB" sz="4000">
                <a:solidFill>
                  <a:srgbClr val="ED6D2C"/>
                </a:solidFill>
              </a:rPr>
              <a:t> 2.2 Tyrinėkime!</a:t>
            </a:r>
            <a:endParaRPr/>
          </a:p>
        </p:txBody>
      </p:sp>
      <p:sp>
        <p:nvSpPr>
          <p:cNvPr id="205" name="Google Shape;205;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2400"/>
              <a:buNone/>
            </a:pPr>
            <a:r>
              <a:t/>
            </a:r>
            <a:endParaRPr sz="2500"/>
          </a:p>
          <a:p>
            <a:pPr indent="0" lvl="0" marL="0" rtl="0" algn="l">
              <a:lnSpc>
                <a:spcPct val="115000"/>
              </a:lnSpc>
              <a:spcBef>
                <a:spcPts val="0"/>
              </a:spcBef>
              <a:spcAft>
                <a:spcPts val="0"/>
              </a:spcAft>
              <a:buClr>
                <a:schemeClr val="dk1"/>
              </a:buClr>
              <a:buSzPts val="1100"/>
              <a:buNone/>
            </a:pPr>
            <a:r>
              <a:rPr lang="en-GB" sz="2000">
                <a:solidFill>
                  <a:srgbClr val="0070C0"/>
                </a:solidFill>
              </a:rPr>
              <a:t>Kokie tavo interesai socialiniuose tinkluose? </a:t>
            </a:r>
            <a:endParaRPr sz="2000">
              <a:solidFill>
                <a:srgbClr val="0070C0"/>
              </a:solidFill>
            </a:endParaRPr>
          </a:p>
          <a:p>
            <a:pPr indent="0" lvl="0" marL="0" rtl="0" algn="l">
              <a:lnSpc>
                <a:spcPct val="115000"/>
              </a:lnSpc>
              <a:spcBef>
                <a:spcPts val="1000"/>
              </a:spcBef>
              <a:spcAft>
                <a:spcPts val="0"/>
              </a:spcAft>
              <a:buClr>
                <a:schemeClr val="dk1"/>
              </a:buClr>
              <a:buSzPts val="1100"/>
              <a:buNone/>
            </a:pPr>
            <a:r>
              <a:rPr lang="en-GB" sz="2000">
                <a:solidFill>
                  <a:srgbClr val="0070C0"/>
                </a:solidFill>
              </a:rPr>
              <a:t>Kas yra tau socialiniai tinklai?</a:t>
            </a:r>
            <a:endParaRPr sz="2000">
              <a:solidFill>
                <a:srgbClr val="0070C0"/>
              </a:solidFill>
            </a:endParaRPr>
          </a:p>
          <a:p>
            <a:pPr indent="0" lvl="0" marL="0" rtl="0" algn="l">
              <a:lnSpc>
                <a:spcPct val="115000"/>
              </a:lnSpc>
              <a:spcBef>
                <a:spcPts val="1000"/>
              </a:spcBef>
              <a:spcAft>
                <a:spcPts val="0"/>
              </a:spcAft>
              <a:buClr>
                <a:schemeClr val="dk1"/>
              </a:buClr>
              <a:buSzPts val="1100"/>
              <a:buFont typeface="Arial"/>
              <a:buNone/>
            </a:pPr>
            <a:r>
              <a:rPr lang="en-GB" sz="2000">
                <a:solidFill>
                  <a:srgbClr val="0070C0"/>
                </a:solidFill>
              </a:rPr>
              <a:t>Kaip manai, kodėl tavo draugai naudoja socialinius tinklus?</a:t>
            </a:r>
            <a:endParaRPr sz="1500"/>
          </a:p>
          <a:p>
            <a:pPr indent="0" lvl="0" marL="0" rtl="0" algn="l">
              <a:lnSpc>
                <a:spcPct val="90000"/>
              </a:lnSpc>
              <a:spcBef>
                <a:spcPts val="1000"/>
              </a:spcBef>
              <a:spcAft>
                <a:spcPts val="0"/>
              </a:spcAft>
              <a:buClr>
                <a:srgbClr val="0070C0"/>
              </a:buClr>
              <a:buSzPts val="1800"/>
              <a:buNone/>
            </a:pPr>
            <a:r>
              <a:rPr lang="en-GB" sz="2100">
                <a:solidFill>
                  <a:srgbClr val="0070C0"/>
                </a:solidFill>
              </a:rPr>
              <a:t>Ar tiesa, kad internete galima rasti viską ką tik nori?</a:t>
            </a:r>
            <a:endParaRPr sz="1200"/>
          </a:p>
          <a:p>
            <a:pPr indent="0" lvl="0" marL="0" rtl="0" algn="l">
              <a:lnSpc>
                <a:spcPct val="90000"/>
              </a:lnSpc>
              <a:spcBef>
                <a:spcPts val="1000"/>
              </a:spcBef>
              <a:spcAft>
                <a:spcPts val="0"/>
              </a:spcAft>
              <a:buClr>
                <a:schemeClr val="dk1"/>
              </a:buClr>
              <a:buSzPts val="2000"/>
              <a:buNone/>
            </a:pPr>
            <a:r>
              <a:t/>
            </a:r>
            <a:endParaRPr sz="2000"/>
          </a:p>
          <a:p>
            <a:pPr indent="0" lvl="0" marL="0" rtl="0" algn="l">
              <a:lnSpc>
                <a:spcPct val="90000"/>
              </a:lnSpc>
              <a:spcBef>
                <a:spcPts val="1000"/>
              </a:spcBef>
              <a:spcAft>
                <a:spcPts val="0"/>
              </a:spcAft>
              <a:buClr>
                <a:schemeClr val="dk1"/>
              </a:buClr>
              <a:buSzPts val="2400"/>
              <a:buNone/>
            </a:pPr>
            <a:r>
              <a:t/>
            </a:r>
            <a:endParaRPr sz="2400"/>
          </a:p>
          <a:p>
            <a:pPr indent="-76200" lvl="0" marL="228600" rtl="0" algn="l">
              <a:lnSpc>
                <a:spcPct val="90000"/>
              </a:lnSpc>
              <a:spcBef>
                <a:spcPts val="1000"/>
              </a:spcBef>
              <a:spcAft>
                <a:spcPts val="0"/>
              </a:spcAft>
              <a:buClr>
                <a:schemeClr val="dk1"/>
              </a:buClr>
              <a:buSzPts val="2400"/>
              <a:buNone/>
            </a:pPr>
            <a:r>
              <a:t/>
            </a:r>
            <a:endParaRPr sz="2400"/>
          </a:p>
        </p:txBody>
      </p:sp>
      <p:sp>
        <p:nvSpPr>
          <p:cNvPr id="206" name="Google Shape;206;p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pic>
        <p:nvPicPr>
          <p:cNvPr id="207" name="Google Shape;207;p6"/>
          <p:cNvPicPr preferRelativeResize="0"/>
          <p:nvPr/>
        </p:nvPicPr>
        <p:blipFill rotWithShape="1">
          <a:blip r:embed="rId3">
            <a:alphaModFix/>
          </a:blip>
          <a:srcRect b="0" l="0" r="0" t="0"/>
          <a:stretch/>
        </p:blipFill>
        <p:spPr>
          <a:xfrm>
            <a:off x="6096000" y="1530350"/>
            <a:ext cx="5801784" cy="4351338"/>
          </a:xfrm>
          <a:prstGeom prst="rect">
            <a:avLst/>
          </a:prstGeom>
          <a:noFill/>
          <a:ln>
            <a:noFill/>
          </a:ln>
        </p:spPr>
      </p:pic>
      <p:sp>
        <p:nvSpPr>
          <p:cNvPr id="208" name="Google Shape;208;p6"/>
          <p:cNvSpPr txBox="1"/>
          <p:nvPr/>
        </p:nvSpPr>
        <p:spPr>
          <a:xfrm>
            <a:off x="1524000" y="6929654"/>
            <a:ext cx="6648450"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900" u="sng">
                <a:solidFill>
                  <a:schemeClr val="dk1"/>
                </a:solidFill>
                <a:latin typeface="Calibri"/>
                <a:ea typeface="Calibri"/>
                <a:cs typeface="Calibri"/>
                <a:sym typeface="Calibri"/>
                <a:hlinkClick r:id="rId4">
                  <a:extLst>
                    <a:ext uri="{A12FA001-AC4F-418D-AE19-62706E023703}">
                      <ahyp:hlinkClr val="tx"/>
                    </a:ext>
                  </a:extLst>
                </a:hlinkClick>
              </a:rPr>
              <a:t>Questa foto</a:t>
            </a:r>
            <a:r>
              <a:rPr lang="en-GB" sz="900">
                <a:solidFill>
                  <a:schemeClr val="dk1"/>
                </a:solidFill>
                <a:latin typeface="Calibri"/>
                <a:ea typeface="Calibri"/>
                <a:cs typeface="Calibri"/>
                <a:sym typeface="Calibri"/>
              </a:rPr>
              <a:t> di Autore sconosciuto è concesso in licenza da </a:t>
            </a:r>
            <a:r>
              <a:rPr lang="en-GB" sz="900" u="sng">
                <a:solidFill>
                  <a:schemeClr val="dk1"/>
                </a:solidFill>
                <a:latin typeface="Calibri"/>
                <a:ea typeface="Calibri"/>
                <a:cs typeface="Calibri"/>
                <a:sym typeface="Calibri"/>
                <a:hlinkClick r:id="rId5">
                  <a:extLst>
                    <a:ext uri="{A12FA001-AC4F-418D-AE19-62706E023703}">
                      <ahyp:hlinkClr val="tx"/>
                    </a:ext>
                  </a:extLst>
                </a:hlinkClick>
              </a:rPr>
              <a:t>CC BY-SA</a:t>
            </a:r>
            <a:endParaRPr sz="9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7"/>
          <p:cNvSpPr txBox="1"/>
          <p:nvPr>
            <p:ph type="title"/>
          </p:nvPr>
        </p:nvSpPr>
        <p:spPr>
          <a:xfrm>
            <a:off x="838200" y="527538"/>
            <a:ext cx="10515600" cy="116315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4400"/>
              <a:buFont typeface="Bebas Neue"/>
              <a:buNone/>
            </a:pPr>
            <a:r>
              <a:rPr lang="en-GB" sz="4400" cap="none">
                <a:solidFill>
                  <a:srgbClr val="ED6D2C"/>
                </a:solidFill>
              </a:rPr>
              <a:t>AR</a:t>
            </a:r>
            <a:r>
              <a:rPr lang="en-GB" sz="4400">
                <a:solidFill>
                  <a:srgbClr val="ED6D2C"/>
                </a:solidFill>
              </a:rPr>
              <a:t> socialiniai tinklai yra tik pramoga?</a:t>
            </a:r>
            <a:br>
              <a:rPr lang="en-GB" sz="4400" cap="none">
                <a:solidFill>
                  <a:srgbClr val="ED6D2C"/>
                </a:solidFill>
              </a:rPr>
            </a:br>
            <a:br>
              <a:rPr lang="en-GB" cap="none"/>
            </a:br>
            <a:endParaRPr/>
          </a:p>
        </p:txBody>
      </p:sp>
      <p:sp>
        <p:nvSpPr>
          <p:cNvPr id="214" name="Google Shape;214;p7"/>
          <p:cNvSpPr txBox="1"/>
          <p:nvPr>
            <p:ph idx="1" type="body"/>
          </p:nvPr>
        </p:nvSpPr>
        <p:spPr>
          <a:xfrm>
            <a:off x="838200" y="1825625"/>
            <a:ext cx="10515600" cy="4351338"/>
          </a:xfrm>
          <a:prstGeom prst="rect">
            <a:avLst/>
          </a:prstGeom>
          <a:noFill/>
          <a:ln cap="flat" cmpd="sng" w="9525">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3600"/>
              <a:buNone/>
            </a:pPr>
            <a:r>
              <a:rPr lang="en-GB" sz="3600"/>
              <a:t>Socialiniai tinklai, tokie kaip "Facebook", "Twitter", "Instagram" ir kt., dažniausiai laikomi pramoga. </a:t>
            </a:r>
            <a:endParaRPr/>
          </a:p>
          <a:p>
            <a:pPr indent="0" lvl="0" marL="0" rtl="0" algn="l">
              <a:lnSpc>
                <a:spcPct val="90000"/>
              </a:lnSpc>
              <a:spcBef>
                <a:spcPts val="1000"/>
              </a:spcBef>
              <a:spcAft>
                <a:spcPts val="0"/>
              </a:spcAft>
              <a:buClr>
                <a:schemeClr val="dk1"/>
              </a:buClr>
              <a:buSzPts val="3600"/>
              <a:buNone/>
            </a:pPr>
            <a:r>
              <a:rPr b="0" lang="en-GB" sz="3600"/>
              <a:t>Daugelis žmonių įprato lankytis socialiniuose tinkluose, kai tik turi laisvą minutę. </a:t>
            </a:r>
            <a:endParaRPr/>
          </a:p>
          <a:p>
            <a:pPr indent="0" lvl="0" marL="0" rtl="0" algn="l">
              <a:lnSpc>
                <a:spcPct val="90000"/>
              </a:lnSpc>
              <a:spcBef>
                <a:spcPts val="1000"/>
              </a:spcBef>
              <a:spcAft>
                <a:spcPts val="0"/>
              </a:spcAft>
              <a:buClr>
                <a:srgbClr val="0070C0"/>
              </a:buClr>
              <a:buSzPts val="3600"/>
              <a:buNone/>
            </a:pPr>
            <a:r>
              <a:rPr lang="en-GB" sz="3600">
                <a:solidFill>
                  <a:srgbClr val="0070C0"/>
                </a:solidFill>
              </a:rPr>
              <a:t>Ar tu irgi?</a:t>
            </a:r>
            <a:r>
              <a:rPr lang="en-GB" sz="3600">
                <a:solidFill>
                  <a:srgbClr val="0070C0"/>
                </a:solidFill>
              </a:rPr>
              <a:t> </a:t>
            </a:r>
            <a:endParaRPr/>
          </a:p>
          <a:p>
            <a:pPr indent="0" lvl="0" marL="0" rtl="0" algn="l">
              <a:lnSpc>
                <a:spcPct val="90000"/>
              </a:lnSpc>
              <a:spcBef>
                <a:spcPts val="1000"/>
              </a:spcBef>
              <a:spcAft>
                <a:spcPts val="0"/>
              </a:spcAft>
              <a:buClr>
                <a:schemeClr val="dk1"/>
              </a:buClr>
              <a:buSzPts val="3600"/>
              <a:buNone/>
            </a:pPr>
            <a:r>
              <a:t/>
            </a:r>
            <a:endParaRPr sz="3600">
              <a:solidFill>
                <a:srgbClr val="0070C0"/>
              </a:solidFill>
            </a:endParaRPr>
          </a:p>
          <a:p>
            <a:pPr indent="0" lvl="0" marL="0" rtl="0" algn="l">
              <a:lnSpc>
                <a:spcPct val="90000"/>
              </a:lnSpc>
              <a:spcBef>
                <a:spcPts val="1000"/>
              </a:spcBef>
              <a:spcAft>
                <a:spcPts val="0"/>
              </a:spcAft>
              <a:buClr>
                <a:schemeClr val="dk1"/>
              </a:buClr>
              <a:buSzPts val="4000"/>
              <a:buNone/>
            </a:pPr>
            <a:r>
              <a:rPr b="0" lang="en-GB" sz="4000"/>
              <a:t> </a:t>
            </a:r>
            <a:endParaRPr sz="4000"/>
          </a:p>
        </p:txBody>
      </p:sp>
      <p:sp>
        <p:nvSpPr>
          <p:cNvPr id="215" name="Google Shape;215;p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ED6D2C"/>
              </a:buClr>
              <a:buSzPts val="2400"/>
              <a:buFont typeface="Bebas Neue"/>
              <a:buNone/>
            </a:pPr>
            <a:r>
              <a:rPr lang="en-GB" sz="2400">
                <a:solidFill>
                  <a:srgbClr val="ED6D2C"/>
                </a:solidFill>
              </a:rPr>
              <a:t>2.3  Tavo eilė! Mielas drauge…. (kaip palaikyti ryšį be socialinių tinklų?)</a:t>
            </a:r>
            <a:endParaRPr/>
          </a:p>
        </p:txBody>
      </p:sp>
      <p:sp>
        <p:nvSpPr>
          <p:cNvPr id="221" name="Google Shape;221;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n-GB" sz="2000"/>
              <a:t>Karantino laikotarpiu galėjome pastebėti, kad socialinių tinklų naudojimas pasikeitė</a:t>
            </a:r>
            <a:endParaRPr/>
          </a:p>
          <a:p>
            <a:pPr indent="0" lvl="0" marL="0" rtl="0" algn="l">
              <a:lnSpc>
                <a:spcPct val="90000"/>
              </a:lnSpc>
              <a:spcBef>
                <a:spcPts val="0"/>
              </a:spcBef>
              <a:spcAft>
                <a:spcPts val="0"/>
              </a:spcAft>
              <a:buClr>
                <a:schemeClr val="dk1"/>
              </a:buClr>
              <a:buSzPts val="2000"/>
              <a:buNone/>
            </a:pPr>
            <a:r>
              <a:t/>
            </a:r>
            <a:endParaRPr/>
          </a:p>
          <a:p>
            <a:pPr indent="0" lvl="0" marL="0" rtl="0" algn="l">
              <a:lnSpc>
                <a:spcPct val="90000"/>
              </a:lnSpc>
              <a:spcBef>
                <a:spcPts val="1000"/>
              </a:spcBef>
              <a:spcAft>
                <a:spcPts val="0"/>
              </a:spcAft>
              <a:buClr>
                <a:srgbClr val="0070C0"/>
              </a:buClr>
              <a:buSzPts val="2400"/>
              <a:buNone/>
            </a:pPr>
            <a:r>
              <a:rPr lang="en-GB" sz="2400">
                <a:solidFill>
                  <a:srgbClr val="0070C0"/>
                </a:solidFill>
              </a:rPr>
              <a:t>Pakalbėkime:</a:t>
            </a:r>
            <a:endParaRPr/>
          </a:p>
          <a:p>
            <a:pPr indent="-228600" lvl="0" marL="228600" rtl="0" algn="l">
              <a:lnSpc>
                <a:spcPct val="90000"/>
              </a:lnSpc>
              <a:spcBef>
                <a:spcPts val="1000"/>
              </a:spcBef>
              <a:spcAft>
                <a:spcPts val="0"/>
              </a:spcAft>
              <a:buClr>
                <a:srgbClr val="0070C0"/>
              </a:buClr>
              <a:buSzPts val="2400"/>
              <a:buChar char="•"/>
            </a:pPr>
            <a:r>
              <a:rPr lang="en-GB" sz="2400">
                <a:solidFill>
                  <a:srgbClr val="0070C0"/>
                </a:solidFill>
              </a:rPr>
              <a:t>Mokymasis internetu tapo būtinas. Kaip palaikėte ryšį su draugais? Ar pavyko toliau užsiimti mėgstama popamokine veikla?</a:t>
            </a:r>
            <a:endParaRPr/>
          </a:p>
          <a:p>
            <a:pPr indent="-228600" lvl="0" marL="228600" rtl="0" algn="l">
              <a:lnSpc>
                <a:spcPct val="90000"/>
              </a:lnSpc>
              <a:spcBef>
                <a:spcPts val="1000"/>
              </a:spcBef>
              <a:spcAft>
                <a:spcPts val="0"/>
              </a:spcAft>
              <a:buClr>
                <a:srgbClr val="0070C0"/>
              </a:buClr>
              <a:buSzPts val="2400"/>
              <a:buChar char="•"/>
            </a:pPr>
            <a:r>
              <a:rPr lang="en-GB" sz="2400">
                <a:solidFill>
                  <a:srgbClr val="0070C0"/>
                </a:solidFill>
              </a:rPr>
              <a:t>Kokiomis platformomis naudojotės? Gal atsirado naujų? </a:t>
            </a:r>
            <a:endParaRPr/>
          </a:p>
          <a:p>
            <a:pPr indent="-228600" lvl="0" marL="228600" rtl="0" algn="l">
              <a:lnSpc>
                <a:spcPct val="90000"/>
              </a:lnSpc>
              <a:spcBef>
                <a:spcPts val="1000"/>
              </a:spcBef>
              <a:spcAft>
                <a:spcPts val="0"/>
              </a:spcAft>
              <a:buClr>
                <a:srgbClr val="0070C0"/>
              </a:buClr>
              <a:buSzPts val="2400"/>
              <a:buChar char="•"/>
            </a:pPr>
            <a:r>
              <a:rPr lang="en-GB" sz="2400">
                <a:solidFill>
                  <a:srgbClr val="0070C0"/>
                </a:solidFill>
              </a:rPr>
              <a:t>Kaip dažnai jomis naudojotės per dieną?</a:t>
            </a:r>
            <a:endParaRPr/>
          </a:p>
          <a:p>
            <a:pPr indent="-228600" lvl="0" marL="228600" rtl="0" algn="l">
              <a:lnSpc>
                <a:spcPct val="90000"/>
              </a:lnSpc>
              <a:spcBef>
                <a:spcPts val="1000"/>
              </a:spcBef>
              <a:spcAft>
                <a:spcPts val="0"/>
              </a:spcAft>
              <a:buClr>
                <a:srgbClr val="0070C0"/>
              </a:buClr>
              <a:buSzPts val="2400"/>
              <a:buChar char="•"/>
            </a:pPr>
            <a:r>
              <a:rPr lang="en-GB" sz="2400">
                <a:solidFill>
                  <a:srgbClr val="0070C0"/>
                </a:solidFill>
              </a:rPr>
              <a:t>Kokia buvo jūsų patirtis? Teigiama ar neigiama? Kodėl?</a:t>
            </a:r>
            <a:endParaRPr/>
          </a:p>
        </p:txBody>
      </p:sp>
      <p:sp>
        <p:nvSpPr>
          <p:cNvPr id="222" name="Google Shape;222;p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9"/>
          <p:cNvSpPr txBox="1"/>
          <p:nvPr>
            <p:ph type="title"/>
          </p:nvPr>
        </p:nvSpPr>
        <p:spPr>
          <a:xfrm>
            <a:off x="996462" y="536028"/>
            <a:ext cx="10357338" cy="115466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ED6D2C"/>
              </a:buClr>
              <a:buSzPct val="100000"/>
              <a:buFont typeface="Bebas Neue"/>
              <a:buNone/>
            </a:pPr>
            <a:br>
              <a:rPr lang="en-GB" sz="2400">
                <a:solidFill>
                  <a:srgbClr val="ED6D2C"/>
                </a:solidFill>
              </a:rPr>
            </a:br>
            <a:br>
              <a:rPr lang="en-GB" sz="2400">
                <a:solidFill>
                  <a:srgbClr val="ED6D2C"/>
                </a:solidFill>
              </a:rPr>
            </a:br>
            <a:br>
              <a:rPr lang="en-GB" sz="2400">
                <a:solidFill>
                  <a:srgbClr val="ED6D2C"/>
                </a:solidFill>
              </a:rPr>
            </a:br>
            <a:br>
              <a:rPr lang="en-GB" sz="2400">
                <a:solidFill>
                  <a:srgbClr val="ED6D2C"/>
                </a:solidFill>
              </a:rPr>
            </a:br>
            <a:br>
              <a:rPr lang="en-GB" sz="2400">
                <a:solidFill>
                  <a:srgbClr val="ED6D2C"/>
                </a:solidFill>
              </a:rPr>
            </a:br>
            <a:br>
              <a:rPr lang="en-GB" sz="2400">
                <a:solidFill>
                  <a:srgbClr val="ED6D2C"/>
                </a:solidFill>
              </a:rPr>
            </a:br>
            <a:r>
              <a:rPr lang="en-GB" sz="3100">
                <a:solidFill>
                  <a:srgbClr val="ED6D2C"/>
                </a:solidFill>
              </a:rPr>
              <a:t>2.3 Socialiniai tinklai. Socializavimasis </a:t>
            </a:r>
            <a:br>
              <a:rPr lang="en-GB" sz="2400">
                <a:solidFill>
                  <a:srgbClr val="ED6D2C"/>
                </a:solidFill>
              </a:rPr>
            </a:br>
            <a:br>
              <a:rPr lang="en-GB" sz="2400">
                <a:solidFill>
                  <a:srgbClr val="ED6D2C"/>
                </a:solidFill>
              </a:rPr>
            </a:br>
            <a:r>
              <a:rPr lang="en-GB" sz="2400">
                <a:solidFill>
                  <a:srgbClr val="ED6D2C"/>
                </a:solidFill>
              </a:rPr>
              <a:t>Užduotis: Parašykite laišką vienam iš savo klasės draugų, kuriame papasakosite apie savo karantino patirtį. Jį išsiųskite ir laukite atsakymo</a:t>
            </a:r>
            <a:br>
              <a:rPr lang="en-GB" sz="2400"/>
            </a:br>
            <a:endParaRPr sz="2400">
              <a:solidFill>
                <a:srgbClr val="ED6D2C"/>
              </a:solidFill>
            </a:endParaRPr>
          </a:p>
        </p:txBody>
      </p:sp>
      <p:sp>
        <p:nvSpPr>
          <p:cNvPr id="228" name="Google Shape;228;p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a:p>
            <a:pPr indent="0" lvl="0" marL="0" rtl="0" algn="ctr">
              <a:spcBef>
                <a:spcPts val="0"/>
              </a:spcBef>
              <a:spcAft>
                <a:spcPts val="0"/>
              </a:spcAft>
              <a:buNone/>
            </a:pPr>
            <a:r>
              <a:t/>
            </a:r>
            <a:endParaRPr b="1"/>
          </a:p>
        </p:txBody>
      </p:sp>
      <p:sp>
        <p:nvSpPr>
          <p:cNvPr id="229" name="Google Shape;229;p9"/>
          <p:cNvSpPr/>
          <p:nvPr>
            <p:ph idx="1" type="body"/>
          </p:nvPr>
        </p:nvSpPr>
        <p:spPr>
          <a:xfrm>
            <a:off x="6988369" y="3087113"/>
            <a:ext cx="4889500" cy="2754312"/>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rmAutofit/>
          </a:bodyPr>
          <a:lstStyle/>
          <a:p>
            <a:pPr indent="0" lvl="0" marL="0" rtl="0" algn="l">
              <a:lnSpc>
                <a:spcPct val="90000"/>
              </a:lnSpc>
              <a:spcBef>
                <a:spcPts val="0"/>
              </a:spcBef>
              <a:spcAft>
                <a:spcPts val="0"/>
              </a:spcAft>
              <a:buClr>
                <a:schemeClr val="dk1"/>
              </a:buClr>
              <a:buSzPts val="2000"/>
              <a:buNone/>
            </a:pPr>
            <a:r>
              <a:rPr lang="en-GB" sz="2000"/>
              <a:t>Kaip skiriasi bendravimas su draugais naudojantis ne socialiniais tinklais?</a:t>
            </a:r>
            <a:endParaRPr/>
          </a:p>
        </p:txBody>
      </p:sp>
      <p:sp>
        <p:nvSpPr>
          <p:cNvPr id="230" name="Google Shape;230;p9"/>
          <p:cNvSpPr/>
          <p:nvPr/>
        </p:nvSpPr>
        <p:spPr>
          <a:xfrm>
            <a:off x="1955800" y="3307556"/>
            <a:ext cx="4628362" cy="2754312"/>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0" lvl="0" marL="0" marR="0" rtl="0" algn="l">
              <a:spcBef>
                <a:spcPts val="0"/>
              </a:spcBef>
              <a:spcAft>
                <a:spcPts val="0"/>
              </a:spcAft>
              <a:buClr>
                <a:schemeClr val="dk1"/>
              </a:buClr>
              <a:buSzPts val="1100"/>
              <a:buFont typeface="Arial"/>
              <a:buNone/>
            </a:pPr>
            <a:r>
              <a:rPr b="1" lang="en-GB" sz="2000">
                <a:solidFill>
                  <a:schemeClr val="dk1"/>
                </a:solidFill>
                <a:latin typeface="Calibri"/>
                <a:ea typeface="Calibri"/>
                <a:cs typeface="Calibri"/>
                <a:sym typeface="Calibri"/>
              </a:rPr>
              <a:t>Kokie momentai labiausiai nustebino?</a:t>
            </a:r>
            <a:endParaRPr b="1" sz="20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rPr b="1" lang="en-GB" sz="2000">
                <a:solidFill>
                  <a:schemeClr val="dk1"/>
                </a:solidFill>
                <a:latin typeface="Calibri"/>
                <a:ea typeface="Calibri"/>
                <a:cs typeface="Calibri"/>
                <a:sym typeface="Calibri"/>
              </a:rPr>
              <a:t>Kokios buvo sudėtingiausios situacijos? Kokios įdomiausios?</a:t>
            </a:r>
            <a:endParaRPr b="1" sz="20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2021-05-17T09:51:15Z</dcterms:created>
  <dc:creator>Microsoft Office User</dc:creator>
</cp:coreProperties>
</file>