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6858000" cx="12192000"/>
  <p:notesSz cx="6858000" cy="9144000"/>
  <p:embeddedFontLst>
    <p:embeddedFont>
      <p:font typeface="Bebas Neue"/>
      <p:regular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 uri="http://customooxmlschemas.google.com/">
      <go:slidesCustomData xmlns:go="http://customooxmlschemas.google.com/" r:id="rId16" roundtripDataSignature="AMtx7mgJ388b3TGjRrWuhFIm63c1tnXaC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Paulius Narušis"/>
  <p:cmAuthor clrIdx="1" id="1" initials="" lastIdx="1" name="Gintautas Katuli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font" Target="fonts/BebasNeue-regular.fntdata"/><Relationship Id="rId14" Type="http://schemas.openxmlformats.org/officeDocument/2006/relationships/slide" Target="slides/slide8.xml"/><Relationship Id="rId16" Type="http://customschemas.google.com/relationships/presentationmetadata" Target="meta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3-04T10:36:11.507">
    <p:pos x="528" y="230"/>
    <p:text>vertimui</p:text>
    <p:extLst>
      <p:ext uri="{C676402C-5697-4E1C-873F-D02D1690AC5C}">
        <p15:threadingInfo timeZoneBias="0"/>
      </p:ext>
      <p:ext uri="http://customooxmlschemas.google.com/">
        <go:slidesCustomData xmlns:go="http://customooxmlschemas.google.com/" commentPostId="AAAAVREIORU"/>
      </p:ext>
    </p:extLst>
  </p:cm>
  <p:cm authorId="1" idx="1" dt="2022-03-04T10:36:11.507">
    <p:pos x="528" y="230"/>
    <p:text>Ačiū, pataisyta</p:text>
    <p:extLst>
      <p:ext uri="{C676402C-5697-4E1C-873F-D02D1690AC5C}">
        <p15:threadingInfo timeZoneBias="0">
          <p15:parentCm authorId="0" idx="1"/>
        </p15:threadingInfo>
      </p:ext>
      <p:ext uri="http://customooxmlschemas.google.com/">
        <go:slidesCustomData xmlns:go="http://customooxmlschemas.google.com/" commentPostId="AAAAWcvmAy8"/>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7" name="Google Shape;18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3" name="Google Shape;20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b="0" i="0" sz="240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9" name="Google Shape;39;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1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4" name="Google Shape;54;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1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indent="-381000" lvl="2" marL="13716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indent="-355600" lvl="3" marL="18288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indent="-355600" lvl="4" marL="22860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1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8"/>
          <p:cNvSpPr/>
          <p:nvPr>
            <p:ph idx="2" type="pic"/>
          </p:nvPr>
        </p:nvSpPr>
        <p:spPr>
          <a:xfrm>
            <a:off x="5183188" y="987425"/>
            <a:ext cx="6172200" cy="4873625"/>
          </a:xfrm>
          <a:prstGeom prst="rect">
            <a:avLst/>
          </a:prstGeom>
          <a:noFill/>
          <a:ln>
            <a:noFill/>
          </a:ln>
        </p:spPr>
      </p:sp>
      <p:sp>
        <p:nvSpPr>
          <p:cNvPr id="72" name="Google Shape;72;p1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2" Type="http://schemas.openxmlformats.org/officeDocument/2006/relationships/theme" Target="../theme/theme2.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100"/>
              <a:buFont typeface="Bebas Neue"/>
              <a:buNone/>
              <a:defRPr b="1" i="0" sz="1100" u="none" cap="none" strike="noStrike">
                <a:solidFill>
                  <a:schemeClr val="dk1"/>
                </a:solidFill>
                <a:latin typeface="Bebas Neue"/>
                <a:ea typeface="Bebas Neue"/>
                <a:cs typeface="Bebas Neue"/>
                <a:sym typeface="Bebas Neue"/>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98450" lvl="0" marL="457200" marR="0" rtl="0" algn="l">
              <a:lnSpc>
                <a:spcPct val="90000"/>
              </a:lnSpc>
              <a:spcBef>
                <a:spcPts val="1000"/>
              </a:spcBef>
              <a:spcAft>
                <a:spcPts val="0"/>
              </a:spcAft>
              <a:buClr>
                <a:schemeClr val="dk1"/>
              </a:buClr>
              <a:buSzPts val="1100"/>
              <a:buFont typeface="Arial"/>
              <a:buChar char="•"/>
              <a:defRPr b="1" i="0" sz="1100" u="none" cap="none" strike="noStrike">
                <a:solidFill>
                  <a:schemeClr val="dk1"/>
                </a:solidFill>
                <a:latin typeface="Bebas Neue"/>
                <a:ea typeface="Bebas Neue"/>
                <a:cs typeface="Bebas Neue"/>
                <a:sym typeface="Bebas Neue"/>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15" name="Google Shape;15;p9"/>
          <p:cNvPicPr preferRelativeResize="0"/>
          <p:nvPr/>
        </p:nvPicPr>
        <p:blipFill rotWithShape="1">
          <a:blip r:embed="rId1">
            <a:alphaModFix/>
          </a:blip>
          <a:srcRect b="0" l="0" r="0" t="0"/>
          <a:stretch/>
        </p:blipFill>
        <p:spPr>
          <a:xfrm>
            <a:off x="9829922" y="82007"/>
            <a:ext cx="1608938" cy="459453"/>
          </a:xfrm>
          <a:prstGeom prst="rect">
            <a:avLst/>
          </a:prstGeom>
          <a:noFill/>
          <a:ln>
            <a:noFill/>
          </a:ln>
        </p:spPr>
      </p:pic>
      <p:pic>
        <p:nvPicPr>
          <p:cNvPr id="16" name="Google Shape;16;p9"/>
          <p:cNvPicPr preferRelativeResize="0"/>
          <p:nvPr/>
        </p:nvPicPr>
        <p:blipFill rotWithShape="1">
          <a:blip r:embed="rId2">
            <a:alphaModFix/>
          </a:blip>
          <a:srcRect b="0" l="0" r="0" t="0"/>
          <a:stretch/>
        </p:blipFill>
        <p:spPr>
          <a:xfrm>
            <a:off x="838200" y="67756"/>
            <a:ext cx="459799" cy="459799"/>
          </a:xfrm>
          <a:prstGeom prst="rect">
            <a:avLst/>
          </a:prstGeom>
          <a:noFill/>
          <a:ln>
            <a:noFill/>
          </a:ln>
        </p:spPr>
      </p:pic>
      <p:cxnSp>
        <p:nvCxnSpPr>
          <p:cNvPr id="17" name="Google Shape;17;p9"/>
          <p:cNvCxnSpPr/>
          <p:nvPr/>
        </p:nvCxnSpPr>
        <p:spPr>
          <a:xfrm>
            <a:off x="838200" y="6173597"/>
            <a:ext cx="10515600" cy="0"/>
          </a:xfrm>
          <a:prstGeom prst="straightConnector1">
            <a:avLst/>
          </a:prstGeom>
          <a:noFill/>
          <a:ln cap="flat" cmpd="sng" w="9525">
            <a:solidFill>
              <a:schemeClr val="accent2"/>
            </a:solidFill>
            <a:prstDash val="solid"/>
            <a:miter lim="800000"/>
            <a:headEnd len="sm" w="sm" type="none"/>
            <a:tailEnd len="sm" w="sm" type="none"/>
          </a:ln>
        </p:spPr>
      </p:cxnSp>
      <p:cxnSp>
        <p:nvCxnSpPr>
          <p:cNvPr id="18" name="Google Shape;18;p9"/>
          <p:cNvCxnSpPr/>
          <p:nvPr/>
        </p:nvCxnSpPr>
        <p:spPr>
          <a:xfrm>
            <a:off x="838200" y="593412"/>
            <a:ext cx="10515600" cy="0"/>
          </a:xfrm>
          <a:prstGeom prst="straightConnector1">
            <a:avLst/>
          </a:prstGeom>
          <a:noFill/>
          <a:ln cap="flat" cmpd="sng" w="9525">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 Id="rId4" Type="http://schemas.openxmlformats.org/officeDocument/2006/relationships/hyperlink" Target="https://youtu.be/HD5MmuLDeFE" TargetMode="External"/><Relationship Id="rId5" Type="http://schemas.openxmlformats.org/officeDocument/2006/relationships/hyperlink" Target="https://youtu.be/HD5MmuLDeFE" TargetMode="External"/><Relationship Id="rId6"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lang="en-US"/>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82" name="Google Shape;82;p1"/>
          <p:cNvSpPr txBox="1"/>
          <p:nvPr/>
        </p:nvSpPr>
        <p:spPr>
          <a:xfrm>
            <a:off x="423081" y="1627365"/>
            <a:ext cx="6016800" cy="197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0" i="0" lang="en-US" sz="5400" u="none" cap="none" strike="noStrike">
                <a:solidFill>
                  <a:srgbClr val="595959"/>
                </a:solidFill>
                <a:latin typeface="Bebas Neue"/>
                <a:ea typeface="Bebas Neue"/>
                <a:cs typeface="Bebas Neue"/>
                <a:sym typeface="Bebas Neue"/>
              </a:rPr>
              <a:t>Socialinių tinklų </a:t>
            </a:r>
            <a:r>
              <a:rPr lang="en-US" sz="5400">
                <a:solidFill>
                  <a:srgbClr val="00B0F0"/>
                </a:solidFill>
                <a:latin typeface="Bebas Neue"/>
                <a:ea typeface="Bebas Neue"/>
                <a:cs typeface="Bebas Neue"/>
                <a:sym typeface="Bebas Neue"/>
              </a:rPr>
              <a:t>Nauda</a:t>
            </a:r>
            <a:r>
              <a:rPr b="0" i="0" lang="en-US" sz="5400" u="none" cap="none" strike="noStrike">
                <a:solidFill>
                  <a:srgbClr val="00B0F0"/>
                </a:solidFill>
                <a:latin typeface="Bebas Neue"/>
                <a:ea typeface="Bebas Neue"/>
                <a:cs typeface="Bebas Neue"/>
                <a:sym typeface="Bebas Neue"/>
              </a:rPr>
              <a:t> </a:t>
            </a:r>
            <a:r>
              <a:rPr b="0" i="0" lang="en-US" sz="5400" u="none" cap="none" strike="noStrike">
                <a:solidFill>
                  <a:srgbClr val="595959"/>
                </a:solidFill>
                <a:latin typeface="Bebas Neue"/>
                <a:ea typeface="Bebas Neue"/>
                <a:cs typeface="Bebas Neue"/>
                <a:sym typeface="Bebas Neue"/>
              </a:rPr>
              <a:t>ir </a:t>
            </a:r>
            <a:r>
              <a:rPr b="0" i="0" lang="en-US" sz="5400" u="none" cap="none" strike="noStrike">
                <a:solidFill>
                  <a:srgbClr val="ED6D2C"/>
                </a:solidFill>
                <a:latin typeface="Bebas Neue"/>
                <a:ea typeface="Bebas Neue"/>
                <a:cs typeface="Bebas Neue"/>
                <a:sym typeface="Bebas Neue"/>
              </a:rPr>
              <a:t>pavojai</a:t>
            </a:r>
            <a:br>
              <a:rPr b="0" i="0" lang="en-US" sz="5400" u="none" cap="none" strike="noStrike">
                <a:solidFill>
                  <a:srgbClr val="FF0000"/>
                </a:solidFill>
                <a:latin typeface="Bebas Neue"/>
                <a:ea typeface="Bebas Neue"/>
                <a:cs typeface="Bebas Neue"/>
                <a:sym typeface="Bebas Neue"/>
              </a:rPr>
            </a:br>
            <a:endParaRPr b="0" i="0" sz="1400" u="none" cap="none" strike="noStrike">
              <a:solidFill>
                <a:srgbClr val="000000"/>
              </a:solidFill>
              <a:latin typeface="Arial"/>
              <a:ea typeface="Arial"/>
              <a:cs typeface="Arial"/>
              <a:sym typeface="Arial"/>
            </a:endParaRPr>
          </a:p>
        </p:txBody>
      </p:sp>
      <p:sp>
        <p:nvSpPr>
          <p:cNvPr id="83" name="Google Shape;83;p1"/>
          <p:cNvSpPr/>
          <p:nvPr/>
        </p:nvSpPr>
        <p:spPr>
          <a:xfrm>
            <a:off x="5861927" y="683063"/>
            <a:ext cx="5491873" cy="5491873"/>
          </a:xfrm>
          <a:custGeom>
            <a:rect b="b" l="l" r="r" t="t"/>
            <a:pathLst>
              <a:path extrusionOk="0" h="5491873" w="5491873">
                <a:moveTo>
                  <a:pt x="0" y="0"/>
                </a:moveTo>
                <a:lnTo>
                  <a:pt x="5491873" y="0"/>
                </a:lnTo>
                <a:lnTo>
                  <a:pt x="5491873" y="5491873"/>
                </a:lnTo>
                <a:lnTo>
                  <a:pt x="0" y="549187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p1"/>
          <p:cNvSpPr/>
          <p:nvPr/>
        </p:nvSpPr>
        <p:spPr>
          <a:xfrm>
            <a:off x="6546484" y="1356586"/>
            <a:ext cx="4122742" cy="4099744"/>
          </a:xfrm>
          <a:custGeom>
            <a:rect b="b" l="l" r="r" t="t"/>
            <a:pathLst>
              <a:path extrusionOk="0" h="4099744" w="4122742">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5" name="Google Shape;85;p1"/>
          <p:cNvGrpSpPr/>
          <p:nvPr/>
        </p:nvGrpSpPr>
        <p:grpSpPr>
          <a:xfrm>
            <a:off x="6582561" y="2950318"/>
            <a:ext cx="4055074" cy="2338171"/>
            <a:chOff x="6582561" y="2950318"/>
            <a:chExt cx="4055074" cy="2338171"/>
          </a:xfrm>
        </p:grpSpPr>
        <p:sp>
          <p:nvSpPr>
            <p:cNvPr id="86" name="Google Shape;86;p1"/>
            <p:cNvSpPr/>
            <p:nvPr/>
          </p:nvSpPr>
          <p:spPr>
            <a:xfrm>
              <a:off x="6678380" y="4930397"/>
              <a:ext cx="3959255" cy="358092"/>
            </a:xfrm>
            <a:custGeom>
              <a:rect b="b" l="l" r="r" t="t"/>
              <a:pathLst>
                <a:path extrusionOk="0" h="358092" w="3959255">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7" name="Google Shape;87;p1"/>
            <p:cNvGrpSpPr/>
            <p:nvPr/>
          </p:nvGrpSpPr>
          <p:grpSpPr>
            <a:xfrm>
              <a:off x="6582561" y="2950318"/>
              <a:ext cx="2705273" cy="2037493"/>
              <a:chOff x="6582561" y="2950318"/>
              <a:chExt cx="2705273" cy="2037493"/>
            </a:xfrm>
          </p:grpSpPr>
          <p:sp>
            <p:nvSpPr>
              <p:cNvPr id="88" name="Google Shape;88;p1"/>
              <p:cNvSpPr/>
              <p:nvPr/>
            </p:nvSpPr>
            <p:spPr>
              <a:xfrm>
                <a:off x="6582561" y="2950318"/>
                <a:ext cx="2665157" cy="2037493"/>
              </a:xfrm>
              <a:custGeom>
                <a:rect b="b" l="l" r="r" t="t"/>
                <a:pathLst>
                  <a:path extrusionOk="0" h="2037493" w="2665157">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9" name="Google Shape;89;p1"/>
              <p:cNvSpPr/>
              <p:nvPr/>
            </p:nvSpPr>
            <p:spPr>
              <a:xfrm>
                <a:off x="6622692" y="2950318"/>
                <a:ext cx="2665142" cy="2037493"/>
              </a:xfrm>
              <a:custGeom>
                <a:rect b="b" l="l" r="r" t="t"/>
                <a:pathLst>
                  <a:path extrusionOk="0" h="2037493" w="2665142">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0" name="Google Shape;90;p1"/>
              <p:cNvSpPr/>
              <p:nvPr/>
            </p:nvSpPr>
            <p:spPr>
              <a:xfrm>
                <a:off x="6732144" y="3059104"/>
                <a:ext cx="2465569" cy="1784878"/>
              </a:xfrm>
              <a:custGeom>
                <a:rect b="b" l="l" r="r" t="t"/>
                <a:pathLst>
                  <a:path extrusionOk="0" h="1784878" w="2465569">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p1"/>
              <p:cNvSpPr/>
              <p:nvPr/>
            </p:nvSpPr>
            <p:spPr>
              <a:xfrm>
                <a:off x="7993454" y="2970065"/>
                <a:ext cx="57953" cy="63119"/>
              </a:xfrm>
              <a:custGeom>
                <a:rect b="b" l="l" r="r" t="t"/>
                <a:pathLst>
                  <a:path extrusionOk="0" h="63119" w="57953">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2" name="Google Shape;92;p1"/>
              <p:cNvSpPr/>
              <p:nvPr/>
            </p:nvSpPr>
            <p:spPr>
              <a:xfrm>
                <a:off x="6622692" y="2950318"/>
                <a:ext cx="2642375" cy="2037493"/>
              </a:xfrm>
              <a:custGeom>
                <a:rect b="b" l="l" r="r" t="t"/>
                <a:pathLst>
                  <a:path extrusionOk="0" h="2037493" w="2642375">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058"/>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93" name="Google Shape;93;p1"/>
            <p:cNvSpPr/>
            <p:nvPr/>
          </p:nvSpPr>
          <p:spPr>
            <a:xfrm>
              <a:off x="6678380" y="4791534"/>
              <a:ext cx="3959255" cy="404570"/>
            </a:xfrm>
            <a:custGeom>
              <a:rect b="b" l="l" r="r" t="t"/>
              <a:pathLst>
                <a:path extrusionOk="0" h="404570" w="3959255">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4" name="Google Shape;94;p1"/>
            <p:cNvSpPr/>
            <p:nvPr/>
          </p:nvSpPr>
          <p:spPr>
            <a:xfrm>
              <a:off x="7066660" y="4823994"/>
              <a:ext cx="2900922" cy="268820"/>
            </a:xfrm>
            <a:custGeom>
              <a:rect b="b" l="l" r="r" t="t"/>
              <a:pathLst>
                <a:path extrusionOk="0" h="268820" w="2900922">
                  <a:moveTo>
                    <a:pt x="0" y="164741"/>
                  </a:moveTo>
                  <a:lnTo>
                    <a:pt x="2215297" y="0"/>
                  </a:lnTo>
                  <a:lnTo>
                    <a:pt x="2900923" y="92711"/>
                  </a:lnTo>
                  <a:lnTo>
                    <a:pt x="704692" y="268821"/>
                  </a:ln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p1"/>
          <p:cNvGrpSpPr/>
          <p:nvPr/>
        </p:nvGrpSpPr>
        <p:grpSpPr>
          <a:xfrm>
            <a:off x="7006827" y="2133267"/>
            <a:ext cx="2474214" cy="2603442"/>
            <a:chOff x="7006827" y="2133267"/>
            <a:chExt cx="2474214" cy="2603442"/>
          </a:xfrm>
        </p:grpSpPr>
        <p:grpSp>
          <p:nvGrpSpPr>
            <p:cNvPr id="96" name="Google Shape;96;p1"/>
            <p:cNvGrpSpPr/>
            <p:nvPr/>
          </p:nvGrpSpPr>
          <p:grpSpPr>
            <a:xfrm>
              <a:off x="7006827" y="2250295"/>
              <a:ext cx="2474214" cy="2486414"/>
              <a:chOff x="7006827" y="2250295"/>
              <a:chExt cx="2474214" cy="2486414"/>
            </a:xfrm>
          </p:grpSpPr>
          <p:sp>
            <p:nvSpPr>
              <p:cNvPr id="97" name="Google Shape;97;p1"/>
              <p:cNvSpPr/>
              <p:nvPr/>
            </p:nvSpPr>
            <p:spPr>
              <a:xfrm>
                <a:off x="7006856" y="2250295"/>
                <a:ext cx="2474185" cy="2486414"/>
              </a:xfrm>
              <a:custGeom>
                <a:rect b="b" l="l" r="r" t="t"/>
                <a:pathLst>
                  <a:path extrusionOk="0" h="2486414" w="2474185">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1"/>
              <p:cNvSpPr/>
              <p:nvPr/>
            </p:nvSpPr>
            <p:spPr>
              <a:xfrm>
                <a:off x="7051220" y="2294538"/>
                <a:ext cx="2393716" cy="2397852"/>
              </a:xfrm>
              <a:custGeom>
                <a:rect b="b" l="l" r="r" t="t"/>
                <a:pathLst>
                  <a:path extrusionOk="0" h="2397852" w="2393716">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2941"/>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9" name="Google Shape;99;p1"/>
              <p:cNvSpPr/>
              <p:nvPr/>
            </p:nvSpPr>
            <p:spPr>
              <a:xfrm>
                <a:off x="7006841" y="2250295"/>
                <a:ext cx="2474199" cy="288280"/>
              </a:xfrm>
              <a:custGeom>
                <a:rect b="b" l="l" r="r" t="t"/>
                <a:pathLst>
                  <a:path extrusionOk="0" h="288280" w="2474199">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p1"/>
              <p:cNvSpPr/>
              <p:nvPr/>
            </p:nvSpPr>
            <p:spPr>
              <a:xfrm>
                <a:off x="7163101" y="2331820"/>
                <a:ext cx="89661" cy="90432"/>
              </a:xfrm>
              <a:custGeom>
                <a:rect b="b" l="l" r="r" t="t"/>
                <a:pathLst>
                  <a:path extrusionOk="0" h="90432" w="89661">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1" name="Google Shape;101;p1"/>
              <p:cNvSpPr/>
              <p:nvPr/>
            </p:nvSpPr>
            <p:spPr>
              <a:xfrm>
                <a:off x="7320130" y="2336218"/>
                <a:ext cx="88536" cy="89854"/>
              </a:xfrm>
              <a:custGeom>
                <a:rect b="b" l="l" r="r" t="t"/>
                <a:pathLst>
                  <a:path extrusionOk="0" h="89854" w="88536">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2" name="Google Shape;102;p1"/>
              <p:cNvSpPr/>
              <p:nvPr/>
            </p:nvSpPr>
            <p:spPr>
              <a:xfrm>
                <a:off x="7475190" y="2340540"/>
                <a:ext cx="87425" cy="89291"/>
              </a:xfrm>
              <a:custGeom>
                <a:rect b="b" l="l" r="r" t="t"/>
                <a:pathLst>
                  <a:path extrusionOk="0" h="89291" w="87425">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3" name="Google Shape;103;p1"/>
              <p:cNvSpPr/>
              <p:nvPr/>
            </p:nvSpPr>
            <p:spPr>
              <a:xfrm>
                <a:off x="7006827" y="2250295"/>
                <a:ext cx="2281081" cy="2486414"/>
              </a:xfrm>
              <a:custGeom>
                <a:rect b="b" l="l" r="r" t="t"/>
                <a:pathLst>
                  <a:path extrusionOk="0" h="2486414" w="2281081">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04" name="Google Shape;104;p1"/>
            <p:cNvSpPr/>
            <p:nvPr/>
          </p:nvSpPr>
          <p:spPr>
            <a:xfrm>
              <a:off x="7707847" y="2701931"/>
              <a:ext cx="1217819" cy="1246115"/>
            </a:xfrm>
            <a:custGeom>
              <a:rect b="b" l="l" r="r" t="t"/>
              <a:pathLst>
                <a:path extrusionOk="0" h="1246115" w="1217819">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5" name="Google Shape;105;p1"/>
            <p:cNvSpPr/>
            <p:nvPr/>
          </p:nvSpPr>
          <p:spPr>
            <a:xfrm>
              <a:off x="7720948" y="4077714"/>
              <a:ext cx="1192787" cy="265170"/>
            </a:xfrm>
            <a:custGeom>
              <a:rect b="b" l="l" r="r" t="t"/>
              <a:pathLst>
                <a:path extrusionOk="0" h="265170" w="1192787">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06" name="Google Shape;106;p1"/>
            <p:cNvGrpSpPr/>
            <p:nvPr/>
          </p:nvGrpSpPr>
          <p:grpSpPr>
            <a:xfrm>
              <a:off x="7692798" y="2133267"/>
              <a:ext cx="1208175" cy="1815104"/>
              <a:chOff x="7692798" y="2133267"/>
              <a:chExt cx="1208175" cy="1815104"/>
            </a:xfrm>
          </p:grpSpPr>
          <p:sp>
            <p:nvSpPr>
              <p:cNvPr id="107" name="Google Shape;107;p1"/>
              <p:cNvSpPr/>
              <p:nvPr/>
            </p:nvSpPr>
            <p:spPr>
              <a:xfrm>
                <a:off x="8039358" y="3138922"/>
                <a:ext cx="586283" cy="809449"/>
              </a:xfrm>
              <a:custGeom>
                <a:rect b="b" l="l" r="r" t="t"/>
                <a:pathLst>
                  <a:path extrusionOk="0" h="975884" w="586283">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8" name="Google Shape;108;p1"/>
              <p:cNvSpPr/>
              <p:nvPr/>
            </p:nvSpPr>
            <p:spPr>
              <a:xfrm>
                <a:off x="7892794" y="2501642"/>
                <a:ext cx="894598" cy="756896"/>
              </a:xfrm>
              <a:custGeom>
                <a:rect b="b" l="l" r="r" t="t"/>
                <a:pathLst>
                  <a:path extrusionOk="0" h="756896" w="894598">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9" name="Google Shape;109;p1"/>
              <p:cNvSpPr/>
              <p:nvPr/>
            </p:nvSpPr>
            <p:spPr>
              <a:xfrm>
                <a:off x="7910055" y="2465109"/>
                <a:ext cx="880742" cy="651283"/>
              </a:xfrm>
              <a:custGeom>
                <a:rect b="b" l="l" r="r" t="t"/>
                <a:pathLst>
                  <a:path extrusionOk="0" h="651283" w="880742">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0" name="Google Shape;110;p1"/>
              <p:cNvSpPr/>
              <p:nvPr/>
            </p:nvSpPr>
            <p:spPr>
              <a:xfrm>
                <a:off x="8535227" y="2526139"/>
                <a:ext cx="365745" cy="451656"/>
              </a:xfrm>
              <a:custGeom>
                <a:rect b="b" l="l" r="r" t="t"/>
                <a:pathLst>
                  <a:path extrusionOk="0" h="451656" w="365745">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1" name="Google Shape;111;p1"/>
              <p:cNvSpPr/>
              <p:nvPr/>
            </p:nvSpPr>
            <p:spPr>
              <a:xfrm>
                <a:off x="8350064" y="2349048"/>
                <a:ext cx="409979" cy="510760"/>
              </a:xfrm>
              <a:custGeom>
                <a:rect b="b" l="l" r="r" t="t"/>
                <a:pathLst>
                  <a:path extrusionOk="0" h="510760" w="409979">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2" name="Google Shape;112;p1"/>
              <p:cNvSpPr/>
              <p:nvPr/>
            </p:nvSpPr>
            <p:spPr>
              <a:xfrm>
                <a:off x="8172588" y="2200717"/>
                <a:ext cx="417938" cy="516643"/>
              </a:xfrm>
              <a:custGeom>
                <a:rect b="b" l="l" r="r" t="t"/>
                <a:pathLst>
                  <a:path extrusionOk="0" h="516643" w="417938">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3" name="Google Shape;113;p1"/>
              <p:cNvSpPr/>
              <p:nvPr/>
            </p:nvSpPr>
            <p:spPr>
              <a:xfrm>
                <a:off x="8007871" y="2133267"/>
                <a:ext cx="369088" cy="441560"/>
              </a:xfrm>
              <a:custGeom>
                <a:rect b="b" l="l" r="r" t="t"/>
                <a:pathLst>
                  <a:path extrusionOk="0" h="441560" w="369088">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p1"/>
              <p:cNvSpPr/>
              <p:nvPr/>
            </p:nvSpPr>
            <p:spPr>
              <a:xfrm>
                <a:off x="7692798" y="2373599"/>
                <a:ext cx="613150" cy="884457"/>
              </a:xfrm>
              <a:custGeom>
                <a:rect b="b" l="l" r="r" t="t"/>
                <a:pathLst>
                  <a:path extrusionOk="0" h="884457" w="61315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5" name="Google Shape;115;p1"/>
              <p:cNvSpPr/>
              <p:nvPr/>
            </p:nvSpPr>
            <p:spPr>
              <a:xfrm>
                <a:off x="7932316" y="2527473"/>
                <a:ext cx="368860" cy="477422"/>
              </a:xfrm>
              <a:custGeom>
                <a:rect b="b" l="l" r="r" t="t"/>
                <a:pathLst>
                  <a:path extrusionOk="0" h="477422" w="36886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176"/>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16" name="Google Shape;116;p1"/>
          <p:cNvGrpSpPr/>
          <p:nvPr/>
        </p:nvGrpSpPr>
        <p:grpSpPr>
          <a:xfrm>
            <a:off x="6900068" y="3202681"/>
            <a:ext cx="667551" cy="508008"/>
            <a:chOff x="6900068" y="3202681"/>
            <a:chExt cx="667551" cy="508008"/>
          </a:xfrm>
        </p:grpSpPr>
        <p:sp>
          <p:nvSpPr>
            <p:cNvPr id="117" name="Google Shape;117;p1"/>
            <p:cNvSpPr/>
            <p:nvPr/>
          </p:nvSpPr>
          <p:spPr>
            <a:xfrm>
              <a:off x="6900068" y="3202694"/>
              <a:ext cx="634081" cy="507951"/>
            </a:xfrm>
            <a:custGeom>
              <a:rect b="b" l="l" r="r" t="t"/>
              <a:pathLst>
                <a:path extrusionOk="0" h="507951" w="634081">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8" name="Google Shape;118;p1"/>
            <p:cNvSpPr/>
            <p:nvPr/>
          </p:nvSpPr>
          <p:spPr>
            <a:xfrm>
              <a:off x="6933523" y="3202681"/>
              <a:ext cx="634096" cy="507981"/>
            </a:xfrm>
            <a:custGeom>
              <a:rect b="b" l="l" r="r" t="t"/>
              <a:pathLst>
                <a:path extrusionOk="0" h="507981" w="634096">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9" name="Google Shape;119;p1"/>
            <p:cNvSpPr/>
            <p:nvPr/>
          </p:nvSpPr>
          <p:spPr>
            <a:xfrm>
              <a:off x="6933537" y="3311523"/>
              <a:ext cx="434479" cy="399166"/>
            </a:xfrm>
            <a:custGeom>
              <a:rect b="b" l="l" r="r" t="t"/>
              <a:pathLst>
                <a:path extrusionOk="0" h="399166" w="434479">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p1"/>
            <p:cNvSpPr/>
            <p:nvPr/>
          </p:nvSpPr>
          <p:spPr>
            <a:xfrm>
              <a:off x="7149186" y="3282613"/>
              <a:ext cx="231369" cy="348134"/>
            </a:xfrm>
            <a:custGeom>
              <a:rect b="b" l="l" r="r" t="t"/>
              <a:pathLst>
                <a:path extrusionOk="0" h="348134" w="231369">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21" name="Google Shape;121;p1"/>
          <p:cNvGrpSpPr/>
          <p:nvPr/>
        </p:nvGrpSpPr>
        <p:grpSpPr>
          <a:xfrm>
            <a:off x="7122399" y="1608357"/>
            <a:ext cx="686655" cy="558263"/>
            <a:chOff x="7122399" y="1608357"/>
            <a:chExt cx="686655" cy="558263"/>
          </a:xfrm>
        </p:grpSpPr>
        <p:sp>
          <p:nvSpPr>
            <p:cNvPr id="122" name="Google Shape;122;p1"/>
            <p:cNvSpPr/>
            <p:nvPr/>
          </p:nvSpPr>
          <p:spPr>
            <a:xfrm>
              <a:off x="7122399" y="1609330"/>
              <a:ext cx="662852" cy="557290"/>
            </a:xfrm>
            <a:custGeom>
              <a:rect b="b" l="l" r="r" t="t"/>
              <a:pathLst>
                <a:path extrusionOk="0" h="557290" w="662852">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3" name="Google Shape;123;p1"/>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4" name="Google Shape;124;p1"/>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25" name="Google Shape;125;p1"/>
            <p:cNvGrpSpPr/>
            <p:nvPr/>
          </p:nvGrpSpPr>
          <p:grpSpPr>
            <a:xfrm>
              <a:off x="7315475" y="1689434"/>
              <a:ext cx="340256" cy="361665"/>
              <a:chOff x="7315475" y="1689434"/>
              <a:chExt cx="340256" cy="361665"/>
            </a:xfrm>
          </p:grpSpPr>
          <p:sp>
            <p:nvSpPr>
              <p:cNvPr id="126" name="Google Shape;126;p1"/>
              <p:cNvSpPr/>
              <p:nvPr/>
            </p:nvSpPr>
            <p:spPr>
              <a:xfrm>
                <a:off x="7406312" y="1689434"/>
                <a:ext cx="249419" cy="361665"/>
              </a:xfrm>
              <a:custGeom>
                <a:rect b="b" l="l" r="r" t="t"/>
                <a:pathLst>
                  <a:path extrusionOk="0" h="361665" w="249419">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p1"/>
              <p:cNvSpPr/>
              <p:nvPr/>
            </p:nvSpPr>
            <p:spPr>
              <a:xfrm>
                <a:off x="7315475" y="1815119"/>
                <a:ext cx="68292" cy="230060"/>
              </a:xfrm>
              <a:custGeom>
                <a:rect b="b" l="l" r="r" t="t"/>
                <a:pathLst>
                  <a:path extrusionOk="0" h="230060" w="68292">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28" name="Google Shape;128;p1"/>
          <p:cNvGrpSpPr/>
          <p:nvPr/>
        </p:nvGrpSpPr>
        <p:grpSpPr>
          <a:xfrm>
            <a:off x="6554402" y="2295473"/>
            <a:ext cx="811512" cy="659784"/>
            <a:chOff x="6554402" y="2295473"/>
            <a:chExt cx="811512" cy="659784"/>
          </a:xfrm>
        </p:grpSpPr>
        <p:sp>
          <p:nvSpPr>
            <p:cNvPr id="129" name="Google Shape;129;p1"/>
            <p:cNvSpPr/>
            <p:nvPr/>
          </p:nvSpPr>
          <p:spPr>
            <a:xfrm>
              <a:off x="6554402" y="2296642"/>
              <a:ext cx="783373" cy="658615"/>
            </a:xfrm>
            <a:custGeom>
              <a:rect b="b" l="l" r="r" t="t"/>
              <a:pathLst>
                <a:path extrusionOk="0" h="658615" w="783373">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30" name="Google Shape;130;p1"/>
            <p:cNvGrpSpPr/>
            <p:nvPr/>
          </p:nvGrpSpPr>
          <p:grpSpPr>
            <a:xfrm>
              <a:off x="6580666" y="2295473"/>
              <a:ext cx="785249" cy="658597"/>
              <a:chOff x="6580666" y="2295473"/>
              <a:chExt cx="785249" cy="658597"/>
            </a:xfrm>
          </p:grpSpPr>
          <p:sp>
            <p:nvSpPr>
              <p:cNvPr id="131" name="Google Shape;131;p1"/>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2" name="Google Shape;132;p1"/>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3" name="Google Shape;133;p1"/>
              <p:cNvSpPr/>
              <p:nvPr/>
            </p:nvSpPr>
            <p:spPr>
              <a:xfrm>
                <a:off x="6754553" y="2455597"/>
                <a:ext cx="459801" cy="400322"/>
              </a:xfrm>
              <a:custGeom>
                <a:rect b="b" l="l" r="r" t="t"/>
                <a:pathLst>
                  <a:path extrusionOk="0" h="400322" w="459801">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34" name="Google Shape;134;p1"/>
          <p:cNvGrpSpPr/>
          <p:nvPr/>
        </p:nvGrpSpPr>
        <p:grpSpPr>
          <a:xfrm>
            <a:off x="9139094" y="2321583"/>
            <a:ext cx="1524112" cy="2626814"/>
            <a:chOff x="9139094" y="2321583"/>
            <a:chExt cx="1524112" cy="2626814"/>
          </a:xfrm>
        </p:grpSpPr>
        <p:sp>
          <p:nvSpPr>
            <p:cNvPr id="135" name="Google Shape;135;p1"/>
            <p:cNvSpPr/>
            <p:nvPr/>
          </p:nvSpPr>
          <p:spPr>
            <a:xfrm>
              <a:off x="9193868" y="3272106"/>
              <a:ext cx="50543" cy="104579"/>
            </a:xfrm>
            <a:custGeom>
              <a:rect b="b" l="l" r="r" t="t"/>
              <a:pathLst>
                <a:path extrusionOk="0" h="104579" w="50543">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p1"/>
            <p:cNvSpPr/>
            <p:nvPr/>
          </p:nvSpPr>
          <p:spPr>
            <a:xfrm>
              <a:off x="9517384" y="3294205"/>
              <a:ext cx="1145821" cy="639342"/>
            </a:xfrm>
            <a:custGeom>
              <a:rect b="b" l="l" r="r" t="t"/>
              <a:pathLst>
                <a:path extrusionOk="0" h="639342" w="1145821">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7" name="Google Shape;137;p1"/>
            <p:cNvSpPr/>
            <p:nvPr/>
          </p:nvSpPr>
          <p:spPr>
            <a:xfrm>
              <a:off x="9139094" y="3360921"/>
              <a:ext cx="424205" cy="379023"/>
            </a:xfrm>
            <a:custGeom>
              <a:rect b="b" l="l" r="r" t="t"/>
              <a:pathLst>
                <a:path extrusionOk="0" h="379023" w="424205">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8" name="Google Shape;138;p1"/>
            <p:cNvSpPr/>
            <p:nvPr/>
          </p:nvSpPr>
          <p:spPr>
            <a:xfrm>
              <a:off x="10014434" y="3253029"/>
              <a:ext cx="44978" cy="122620"/>
            </a:xfrm>
            <a:custGeom>
              <a:rect b="b" l="l" r="r" t="t"/>
              <a:pathLst>
                <a:path extrusionOk="0" h="122620" w="44978">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9" name="Google Shape;139;p1"/>
            <p:cNvSpPr/>
            <p:nvPr/>
          </p:nvSpPr>
          <p:spPr>
            <a:xfrm>
              <a:off x="9692503" y="3360921"/>
              <a:ext cx="424188" cy="379023"/>
            </a:xfrm>
            <a:custGeom>
              <a:rect b="b" l="l" r="r" t="t"/>
              <a:pathLst>
                <a:path extrusionOk="0" h="379023" w="424188">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0" name="Google Shape;140;p1"/>
            <p:cNvSpPr/>
            <p:nvPr/>
          </p:nvSpPr>
          <p:spPr>
            <a:xfrm>
              <a:off x="9557146" y="4877196"/>
              <a:ext cx="125678" cy="56887"/>
            </a:xfrm>
            <a:custGeom>
              <a:rect b="b" l="l" r="r" t="t"/>
              <a:pathLst>
                <a:path extrusionOk="0" h="56887" w="125678">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1" name="Google Shape;141;p1"/>
            <p:cNvSpPr/>
            <p:nvPr/>
          </p:nvSpPr>
          <p:spPr>
            <a:xfrm>
              <a:off x="9646360" y="4845162"/>
              <a:ext cx="33765" cy="47918"/>
            </a:xfrm>
            <a:custGeom>
              <a:rect b="b" l="l" r="r" t="t"/>
              <a:pathLst>
                <a:path extrusionOk="0" h="47918" w="33765">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2" name="Google Shape;142;p1"/>
            <p:cNvSpPr/>
            <p:nvPr/>
          </p:nvSpPr>
          <p:spPr>
            <a:xfrm>
              <a:off x="10009329" y="4851039"/>
              <a:ext cx="79397" cy="97358"/>
            </a:xfrm>
            <a:custGeom>
              <a:rect b="b" l="l" r="r" t="t"/>
              <a:pathLst>
                <a:path extrusionOk="0" h="97358" w="79397">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3" name="Google Shape;143;p1"/>
            <p:cNvSpPr/>
            <p:nvPr/>
          </p:nvSpPr>
          <p:spPr>
            <a:xfrm>
              <a:off x="10030983" y="4802959"/>
              <a:ext cx="47552" cy="67991"/>
            </a:xfrm>
            <a:custGeom>
              <a:rect b="b" l="l" r="r" t="t"/>
              <a:pathLst>
                <a:path extrusionOk="0" h="67991" w="47552">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p1"/>
            <p:cNvSpPr/>
            <p:nvPr/>
          </p:nvSpPr>
          <p:spPr>
            <a:xfrm>
              <a:off x="9592821" y="3969676"/>
              <a:ext cx="220411" cy="895508"/>
            </a:xfrm>
            <a:custGeom>
              <a:rect b="b" l="l" r="r" t="t"/>
              <a:pathLst>
                <a:path extrusionOk="0" h="895508" w="220411">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5" name="Google Shape;145;p1"/>
            <p:cNvSpPr/>
            <p:nvPr/>
          </p:nvSpPr>
          <p:spPr>
            <a:xfrm>
              <a:off x="9608065" y="3969695"/>
              <a:ext cx="205165" cy="895474"/>
            </a:xfrm>
            <a:custGeom>
              <a:rect b="b" l="l" r="r" t="t"/>
              <a:pathLst>
                <a:path extrusionOk="0" h="895474" w="205165">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01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6" name="Google Shape;146;p1"/>
            <p:cNvSpPr/>
            <p:nvPr/>
          </p:nvSpPr>
          <p:spPr>
            <a:xfrm>
              <a:off x="9654013" y="3956722"/>
              <a:ext cx="443687" cy="877944"/>
            </a:xfrm>
            <a:custGeom>
              <a:rect b="b" l="l" r="r" t="t"/>
              <a:pathLst>
                <a:path extrusionOk="0" h="877944" w="443687">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7" name="Google Shape;147;p1"/>
            <p:cNvSpPr/>
            <p:nvPr/>
          </p:nvSpPr>
          <p:spPr>
            <a:xfrm>
              <a:off x="9394577" y="3458128"/>
              <a:ext cx="946486" cy="785190"/>
            </a:xfrm>
            <a:custGeom>
              <a:rect b="b" l="l" r="r" t="t"/>
              <a:pathLst>
                <a:path extrusionOk="0" h="785190" w="946486">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8" name="Google Shape;148;p1"/>
            <p:cNvSpPr/>
            <p:nvPr/>
          </p:nvSpPr>
          <p:spPr>
            <a:xfrm>
              <a:off x="9562708" y="3747809"/>
              <a:ext cx="778355" cy="495509"/>
            </a:xfrm>
            <a:custGeom>
              <a:rect b="b" l="l" r="r" t="t"/>
              <a:pathLst>
                <a:path extrusionOk="0" h="495509" w="778355">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01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9" name="Google Shape;149;p1"/>
            <p:cNvSpPr/>
            <p:nvPr/>
          </p:nvSpPr>
          <p:spPr>
            <a:xfrm>
              <a:off x="9500596" y="3376686"/>
              <a:ext cx="210494" cy="124734"/>
            </a:xfrm>
            <a:custGeom>
              <a:rect b="b" l="l" r="r" t="t"/>
              <a:pathLst>
                <a:path extrusionOk="0" h="124734" w="210494">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p1"/>
            <p:cNvSpPr/>
            <p:nvPr/>
          </p:nvSpPr>
          <p:spPr>
            <a:xfrm>
              <a:off x="9552675" y="3346077"/>
              <a:ext cx="62584" cy="70868"/>
            </a:xfrm>
            <a:custGeom>
              <a:rect b="b" l="l" r="r" t="t"/>
              <a:pathLst>
                <a:path extrusionOk="0" h="70868" w="62584">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1" name="Google Shape;151;p1"/>
            <p:cNvGrpSpPr/>
            <p:nvPr/>
          </p:nvGrpSpPr>
          <p:grpSpPr>
            <a:xfrm>
              <a:off x="9666744" y="2321583"/>
              <a:ext cx="822521" cy="1025748"/>
              <a:chOff x="9666744" y="2321583"/>
              <a:chExt cx="822521" cy="1025748"/>
            </a:xfrm>
          </p:grpSpPr>
          <p:sp>
            <p:nvSpPr>
              <p:cNvPr id="152" name="Google Shape;152;p1"/>
              <p:cNvSpPr/>
              <p:nvPr/>
            </p:nvSpPr>
            <p:spPr>
              <a:xfrm>
                <a:off x="10029251" y="2419886"/>
                <a:ext cx="17733" cy="927445"/>
              </a:xfrm>
              <a:custGeom>
                <a:rect b="b" l="l" r="r" t="t"/>
                <a:pathLst>
                  <a:path extrusionOk="0" h="927445" w="17733">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3" name="Google Shape;153;p1"/>
              <p:cNvGrpSpPr/>
              <p:nvPr/>
            </p:nvGrpSpPr>
            <p:grpSpPr>
              <a:xfrm>
                <a:off x="9682242" y="2321583"/>
                <a:ext cx="807023" cy="602093"/>
                <a:chOff x="9682242" y="2321583"/>
                <a:chExt cx="807023" cy="602093"/>
              </a:xfrm>
            </p:grpSpPr>
            <p:sp>
              <p:nvSpPr>
                <p:cNvPr id="154" name="Google Shape;154;p1"/>
                <p:cNvSpPr/>
                <p:nvPr/>
              </p:nvSpPr>
              <p:spPr>
                <a:xfrm>
                  <a:off x="9682242" y="2321583"/>
                  <a:ext cx="807023" cy="602093"/>
                </a:xfrm>
                <a:custGeom>
                  <a:rect b="b" l="l" r="r" t="t"/>
                  <a:pathLst>
                    <a:path extrusionOk="0" h="602093" w="807023">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5" name="Google Shape;155;p1"/>
                <p:cNvGrpSpPr/>
                <p:nvPr/>
              </p:nvGrpSpPr>
              <p:grpSpPr>
                <a:xfrm>
                  <a:off x="9999660" y="2397414"/>
                  <a:ext cx="87633" cy="425608"/>
                  <a:chOff x="9999660" y="2397414"/>
                  <a:chExt cx="87633" cy="425608"/>
                </a:xfrm>
              </p:grpSpPr>
              <p:sp>
                <p:nvSpPr>
                  <p:cNvPr id="156" name="Google Shape;156;p1"/>
                  <p:cNvSpPr/>
                  <p:nvPr/>
                </p:nvSpPr>
                <p:spPr>
                  <a:xfrm>
                    <a:off x="10000513" y="2397414"/>
                    <a:ext cx="84893" cy="280381"/>
                  </a:xfrm>
                  <a:custGeom>
                    <a:rect b="b" l="l" r="r" t="t"/>
                    <a:pathLst>
                      <a:path extrusionOk="0" h="280381" w="84893">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7" name="Google Shape;157;p1"/>
                  <p:cNvSpPr/>
                  <p:nvPr/>
                </p:nvSpPr>
                <p:spPr>
                  <a:xfrm>
                    <a:off x="9999660" y="2725393"/>
                    <a:ext cx="87633" cy="97629"/>
                  </a:xfrm>
                  <a:custGeom>
                    <a:rect b="b" l="l" r="r" t="t"/>
                    <a:pathLst>
                      <a:path extrusionOk="0" h="97629" w="87633">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58" name="Google Shape;158;p1"/>
                <p:cNvSpPr/>
                <p:nvPr/>
              </p:nvSpPr>
              <p:spPr>
                <a:xfrm>
                  <a:off x="9752156" y="2321583"/>
                  <a:ext cx="737109" cy="602093"/>
                </a:xfrm>
                <a:custGeom>
                  <a:rect b="b" l="l" r="r" t="t"/>
                  <a:pathLst>
                    <a:path extrusionOk="0" h="602093" w="737109">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01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59" name="Google Shape;159;p1"/>
              <p:cNvGrpSpPr/>
              <p:nvPr/>
            </p:nvGrpSpPr>
            <p:grpSpPr>
              <a:xfrm>
                <a:off x="9666744" y="2321583"/>
                <a:ext cx="796661" cy="602093"/>
                <a:chOff x="9666744" y="2321583"/>
                <a:chExt cx="796661" cy="602093"/>
              </a:xfrm>
            </p:grpSpPr>
            <p:sp>
              <p:nvSpPr>
                <p:cNvPr id="160" name="Google Shape;160;p1"/>
                <p:cNvSpPr/>
                <p:nvPr/>
              </p:nvSpPr>
              <p:spPr>
                <a:xfrm>
                  <a:off x="9666744" y="2321583"/>
                  <a:ext cx="796661" cy="602093"/>
                </a:xfrm>
                <a:custGeom>
                  <a:rect b="b" l="l" r="r" t="t"/>
                  <a:pathLst>
                    <a:path extrusionOk="0" h="602093" w="796661">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61" name="Google Shape;161;p1"/>
                <p:cNvGrpSpPr/>
                <p:nvPr/>
              </p:nvGrpSpPr>
              <p:grpSpPr>
                <a:xfrm>
                  <a:off x="9982001" y="2397414"/>
                  <a:ext cx="87633" cy="425608"/>
                  <a:chOff x="9982001" y="2397414"/>
                  <a:chExt cx="87633" cy="425608"/>
                </a:xfrm>
              </p:grpSpPr>
              <p:sp>
                <p:nvSpPr>
                  <p:cNvPr id="162" name="Google Shape;162;p1"/>
                  <p:cNvSpPr/>
                  <p:nvPr/>
                </p:nvSpPr>
                <p:spPr>
                  <a:xfrm>
                    <a:off x="9982853" y="2397414"/>
                    <a:ext cx="84894" cy="280381"/>
                  </a:xfrm>
                  <a:custGeom>
                    <a:rect b="b" l="l" r="r" t="t"/>
                    <a:pathLst>
                      <a:path extrusionOk="0" h="280381" w="84894">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3" name="Google Shape;163;p1"/>
                  <p:cNvSpPr/>
                  <p:nvPr/>
                </p:nvSpPr>
                <p:spPr>
                  <a:xfrm>
                    <a:off x="9982001" y="2725393"/>
                    <a:ext cx="87633" cy="97629"/>
                  </a:xfrm>
                  <a:custGeom>
                    <a:rect b="b" l="l" r="r" t="t"/>
                    <a:pathLst>
                      <a:path extrusionOk="0" h="97629" w="87633">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64" name="Google Shape;164;p1"/>
                <p:cNvSpPr/>
                <p:nvPr/>
              </p:nvSpPr>
              <p:spPr>
                <a:xfrm>
                  <a:off x="9732453" y="2321583"/>
                  <a:ext cx="730952" cy="602093"/>
                </a:xfrm>
                <a:custGeom>
                  <a:rect b="b" l="l" r="r" t="t"/>
                  <a:pathLst>
                    <a:path extrusionOk="0" h="602093" w="730952">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sp>
          <p:nvSpPr>
            <p:cNvPr id="165" name="Google Shape;165;p1"/>
            <p:cNvSpPr/>
            <p:nvPr/>
          </p:nvSpPr>
          <p:spPr>
            <a:xfrm>
              <a:off x="10021717" y="3273354"/>
              <a:ext cx="23237" cy="47871"/>
            </a:xfrm>
            <a:custGeom>
              <a:rect b="b" l="l" r="r" t="t"/>
              <a:pathLst>
                <a:path extrusionOk="0" h="47871" w="23237">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1"/>
          <p:cNvGrpSpPr/>
          <p:nvPr/>
        </p:nvGrpSpPr>
        <p:grpSpPr>
          <a:xfrm>
            <a:off x="6650559" y="4054516"/>
            <a:ext cx="1020402" cy="1224608"/>
            <a:chOff x="6650559" y="4054516"/>
            <a:chExt cx="1020402" cy="1224608"/>
          </a:xfrm>
        </p:grpSpPr>
        <p:grpSp>
          <p:nvGrpSpPr>
            <p:cNvPr id="167" name="Google Shape;167;p1"/>
            <p:cNvGrpSpPr/>
            <p:nvPr/>
          </p:nvGrpSpPr>
          <p:grpSpPr>
            <a:xfrm>
              <a:off x="6650559" y="4054516"/>
              <a:ext cx="1020402" cy="1205023"/>
              <a:chOff x="6650559" y="4054516"/>
              <a:chExt cx="1020402" cy="1205023"/>
            </a:xfrm>
          </p:grpSpPr>
          <p:sp>
            <p:nvSpPr>
              <p:cNvPr id="168" name="Google Shape;168;p1"/>
              <p:cNvSpPr/>
              <p:nvPr/>
            </p:nvSpPr>
            <p:spPr>
              <a:xfrm>
                <a:off x="6650559" y="4054516"/>
                <a:ext cx="1020402" cy="1205023"/>
              </a:xfrm>
              <a:custGeom>
                <a:rect b="b" l="l" r="r" t="t"/>
                <a:pathLst>
                  <a:path extrusionOk="0" h="1205023" w="1020402">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9" name="Google Shape;169;p1"/>
              <p:cNvSpPr/>
              <p:nvPr/>
            </p:nvSpPr>
            <p:spPr>
              <a:xfrm>
                <a:off x="7022329" y="4321723"/>
                <a:ext cx="190600" cy="918839"/>
              </a:xfrm>
              <a:custGeom>
                <a:rect b="b" l="l" r="r" t="t"/>
                <a:pathLst>
                  <a:path extrusionOk="0" h="918839" w="19060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70" name="Google Shape;170;p1"/>
            <p:cNvSpPr/>
            <p:nvPr/>
          </p:nvSpPr>
          <p:spPr>
            <a:xfrm>
              <a:off x="7119409" y="4465411"/>
              <a:ext cx="550110" cy="813713"/>
            </a:xfrm>
            <a:custGeom>
              <a:rect b="b" l="l" r="r" t="t"/>
              <a:pathLst>
                <a:path extrusionOk="0" h="813713" w="55011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p:tgtEl>
                                          <p:spTgt spid="8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500"/>
                                        <p:tgtEl>
                                          <p:spTgt spid="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300"/>
                                        <p:tgtEl>
                                          <p:spTgt spid="1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500"/>
                                        <p:tgtEl>
                                          <p:spTgt spid="1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0"/>
                                        <p:tgtEl>
                                          <p:spTgt spid="11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34"/>
                                        </p:tgtEl>
                                        <p:attrNameLst>
                                          <p:attrName>style.visibility</p:attrName>
                                        </p:attrNameLst>
                                      </p:cBhvr>
                                      <p:to>
                                        <p:strVal val="visible"/>
                                      </p:to>
                                    </p:set>
                                    <p:anim calcmode="lin" valueType="num">
                                      <p:cBhvr additive="base">
                                        <p:cTn dur="1000"/>
                                        <p:tgtEl>
                                          <p:spTgt spid="13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
          <p:cNvSpPr txBox="1"/>
          <p:nvPr>
            <p:ph type="title"/>
          </p:nvPr>
        </p:nvSpPr>
        <p:spPr>
          <a:xfrm>
            <a:off x="838200" y="500062"/>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595959"/>
              </a:buClr>
              <a:buSzPts val="4000"/>
              <a:buFont typeface="Bebas Neue"/>
              <a:buNone/>
            </a:pPr>
            <a:r>
              <a:rPr lang="en-US" sz="4000">
                <a:solidFill>
                  <a:srgbClr val="595959"/>
                </a:solidFill>
              </a:rPr>
              <a:t>4.2.1 Kas yra dezinformacija?</a:t>
            </a:r>
            <a:endParaRPr sz="4000">
              <a:solidFill>
                <a:srgbClr val="595959"/>
              </a:solidFill>
            </a:endParaRPr>
          </a:p>
        </p:txBody>
      </p:sp>
      <p:sp>
        <p:nvSpPr>
          <p:cNvPr id="176" name="Google Shape;176;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rgbClr val="262626"/>
              </a:buClr>
              <a:buSzPts val="2000"/>
              <a:buFont typeface="Calibri"/>
              <a:buAutoNum type="arabicParenR"/>
            </a:pPr>
            <a:r>
              <a:rPr b="0" lang="en-US" sz="2000">
                <a:solidFill>
                  <a:srgbClr val="262626"/>
                </a:solidFill>
                <a:latin typeface="Bebas Neue"/>
                <a:ea typeface="Bebas Neue"/>
                <a:cs typeface="Bebas Neue"/>
                <a:sym typeface="Bebas Neue"/>
              </a:rPr>
              <a:t> Žiūrėkite vaizdo įrašą.</a:t>
            </a:r>
            <a:endParaRPr b="0" sz="2000">
              <a:solidFill>
                <a:srgbClr val="262626"/>
              </a:solidFill>
              <a:latin typeface="Bebas Neue"/>
              <a:ea typeface="Bebas Neue"/>
              <a:cs typeface="Bebas Neue"/>
              <a:sym typeface="Bebas Neue"/>
            </a:endParaRPr>
          </a:p>
          <a:p>
            <a:pPr indent="-228600" lvl="0" marL="228600" rtl="0" algn="l">
              <a:lnSpc>
                <a:spcPct val="90000"/>
              </a:lnSpc>
              <a:spcBef>
                <a:spcPts val="1000"/>
              </a:spcBef>
              <a:spcAft>
                <a:spcPts val="0"/>
              </a:spcAft>
              <a:buClr>
                <a:srgbClr val="262626"/>
              </a:buClr>
              <a:buSzPts val="2000"/>
              <a:buFont typeface="Calibri"/>
              <a:buAutoNum type="arabicParenR"/>
            </a:pPr>
            <a:r>
              <a:rPr b="0" lang="en-US" sz="2000">
                <a:solidFill>
                  <a:srgbClr val="262626"/>
                </a:solidFill>
                <a:latin typeface="Bebas Neue"/>
                <a:ea typeface="Bebas Neue"/>
                <a:cs typeface="Bebas Neue"/>
                <a:sym typeface="Bebas Neue"/>
              </a:rPr>
              <a:t> Dezinformacija? Misinformacija? Klaidinga informacija? </a:t>
            </a:r>
            <a:endParaRPr/>
          </a:p>
          <a:p>
            <a:pPr indent="-228600" lvl="0" marL="228600" rtl="0" algn="l">
              <a:lnSpc>
                <a:spcPct val="90000"/>
              </a:lnSpc>
              <a:spcBef>
                <a:spcPts val="1000"/>
              </a:spcBef>
              <a:spcAft>
                <a:spcPts val="0"/>
              </a:spcAft>
              <a:buClr>
                <a:srgbClr val="262626"/>
              </a:buClr>
              <a:buSzPts val="2000"/>
              <a:buFont typeface="Calibri"/>
              <a:buAutoNum type="arabicParenR"/>
            </a:pPr>
            <a:r>
              <a:rPr b="0" lang="en-US" sz="2000">
                <a:solidFill>
                  <a:srgbClr val="262626"/>
                </a:solidFill>
              </a:rPr>
              <a:t> Patikrinkite savo atsakymus.</a:t>
            </a:r>
            <a:endParaRPr b="0" sz="2000">
              <a:solidFill>
                <a:srgbClr val="262626"/>
              </a:solidFill>
              <a:latin typeface="Bebas Neue"/>
              <a:ea typeface="Bebas Neue"/>
              <a:cs typeface="Bebas Neue"/>
              <a:sym typeface="Bebas Neue"/>
            </a:endParaRPr>
          </a:p>
        </p:txBody>
      </p:sp>
      <p:sp>
        <p:nvSpPr>
          <p:cNvPr id="177" name="Google Shape;177;p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0" st="0"/>
                                            </p:txEl>
                                          </p:spTgt>
                                        </p:tgtEl>
                                        <p:attrNameLst>
                                          <p:attrName>style.visibility</p:attrName>
                                        </p:attrNameLst>
                                      </p:cBhvr>
                                      <p:to>
                                        <p:strVal val="visible"/>
                                      </p:to>
                                    </p:set>
                                    <p:animEffect filter="fade" transition="in">
                                      <p:cBhvr>
                                        <p:cTn dur="2000"/>
                                        <p:tgtEl>
                                          <p:spTgt spid="17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1" st="1"/>
                                            </p:txEl>
                                          </p:spTgt>
                                        </p:tgtEl>
                                        <p:attrNameLst>
                                          <p:attrName>style.visibility</p:attrName>
                                        </p:attrNameLst>
                                      </p:cBhvr>
                                      <p:to>
                                        <p:strVal val="visible"/>
                                      </p:to>
                                    </p:set>
                                    <p:animEffect filter="fade" transition="in">
                                      <p:cBhvr>
                                        <p:cTn dur="2000"/>
                                        <p:tgtEl>
                                          <p:spTgt spid="17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xEl>
                                              <p:pRg end="2" st="2"/>
                                            </p:txEl>
                                          </p:spTgt>
                                        </p:tgtEl>
                                        <p:attrNameLst>
                                          <p:attrName>style.visibility</p:attrName>
                                        </p:attrNameLst>
                                      </p:cBhvr>
                                      <p:to>
                                        <p:strVal val="visible"/>
                                      </p:to>
                                    </p:set>
                                    <p:animEffect filter="fade" transition="in">
                                      <p:cBhvr>
                                        <p:cTn dur="2000"/>
                                        <p:tgtEl>
                                          <p:spTgt spid="176">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Font typeface="Bebas Neue"/>
              <a:buNone/>
            </a:pPr>
            <a:r>
              <a:rPr lang="en-US" sz="2000"/>
              <a:t>Žiūrėkite šį vaizdo įrašą: </a:t>
            </a:r>
            <a:br>
              <a:rPr lang="en-US" sz="2000"/>
            </a:br>
            <a:r>
              <a:rPr lang="en-US" sz="2000" u="sng">
                <a:solidFill>
                  <a:schemeClr val="hlink"/>
                </a:solidFill>
                <a:hlinkClick r:id="rId4"/>
              </a:rPr>
              <a:t>https://youtu.be/HD5MmuLDeFE</a:t>
            </a:r>
            <a:br>
              <a:rPr lang="en-US" sz="2000"/>
            </a:br>
            <a:r>
              <a:rPr lang="en-US" sz="2000"/>
              <a:t>YOUtube suteikia galimybę automatiniam </a:t>
            </a:r>
            <a:r>
              <a:rPr lang="en-US" sz="2000">
                <a:extLst>
                  <a:ext uri="http://customooxmlschemas.google.com/">
                    <go:slidesCustomData xmlns:go="http://customooxmlschemas.google.com/" textRoundtripDataId="0"/>
                  </a:ext>
                </a:extLst>
              </a:rPr>
              <a:t>verti</a:t>
            </a:r>
            <a:r>
              <a:rPr lang="en-US" sz="2000"/>
              <a:t>mui </a:t>
            </a:r>
            <a:r>
              <a:rPr lang="en-US" sz="2000"/>
              <a:t>į lt kalbą</a:t>
            </a:r>
            <a:endParaRPr sz="2000"/>
          </a:p>
        </p:txBody>
      </p:sp>
      <p:sp>
        <p:nvSpPr>
          <p:cNvPr id="183" name="Google Shape;183;p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pic>
        <p:nvPicPr>
          <p:cNvPr descr="www.youtube.com_watch_v=HD5MmuLDeFE.png" id="184" name="Google Shape;184;p3">
            <a:hlinkClick r:id="rId5"/>
          </p:cNvPr>
          <p:cNvPicPr preferRelativeResize="0"/>
          <p:nvPr/>
        </p:nvPicPr>
        <p:blipFill rotWithShape="1">
          <a:blip r:embed="rId6">
            <a:alphaModFix/>
          </a:blip>
          <a:srcRect b="0" l="0" r="0" t="0"/>
          <a:stretch/>
        </p:blipFill>
        <p:spPr>
          <a:xfrm>
            <a:off x="1942493" y="1690688"/>
            <a:ext cx="7736529" cy="418735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838200" y="664234"/>
            <a:ext cx="10515600" cy="1325563"/>
          </a:xfrm>
          <a:prstGeom prst="rect">
            <a:avLst/>
          </a:prstGeom>
          <a:solidFill>
            <a:schemeClr val="accent2"/>
          </a:solid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Font typeface="Bebas Neue"/>
              <a:buNone/>
            </a:pPr>
            <a:r>
              <a:rPr b="0" lang="en-US" sz="2600">
                <a:solidFill>
                  <a:schemeClr val="dk1"/>
                </a:solidFill>
                <a:latin typeface="Calibri"/>
                <a:ea typeface="Calibri"/>
                <a:cs typeface="Calibri"/>
                <a:sym typeface="Calibri"/>
              </a:rPr>
              <a:t>2017 m. Prancūzijos prezidento rinkimai pateikė pavyzdžių, iliustruojančių visus tris "informacinės netvarkos" tipus. </a:t>
            </a:r>
            <a:endParaRPr sz="2600"/>
          </a:p>
        </p:txBody>
      </p:sp>
      <p:sp>
        <p:nvSpPr>
          <p:cNvPr id="190" name="Google Shape;190;p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191" name="Google Shape;191;p4"/>
          <p:cNvSpPr txBox="1"/>
          <p:nvPr/>
        </p:nvSpPr>
        <p:spPr>
          <a:xfrm>
            <a:off x="838200" y="2191109"/>
            <a:ext cx="10515600" cy="2322134"/>
          </a:xfrm>
          <a:prstGeom prst="rect">
            <a:avLst/>
          </a:prstGeom>
          <a:solidFill>
            <a:srgbClr val="A2C4C9"/>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800"/>
              <a:buFont typeface="Arial"/>
              <a:buNone/>
            </a:pPr>
            <a:r>
              <a:rPr b="0" i="1" lang="en-US" sz="1800" u="none" cap="none" strike="noStrike">
                <a:solidFill>
                  <a:schemeClr val="dk1"/>
                </a:solidFill>
                <a:latin typeface="Calibri"/>
                <a:ea typeface="Calibri"/>
                <a:cs typeface="Calibri"/>
                <a:sym typeface="Calibri"/>
              </a:rPr>
              <a:t>1. </a:t>
            </a:r>
            <a:r>
              <a:rPr b="0" i="0" lang="en-US" sz="1800" u="none" cap="none" strike="noStrike">
                <a:solidFill>
                  <a:schemeClr val="dk1"/>
                </a:solidFill>
                <a:latin typeface="Calibri"/>
                <a:ea typeface="Calibri"/>
                <a:cs typeface="Calibri"/>
                <a:sym typeface="Calibri"/>
              </a:rPr>
              <a:t>Vienas iš bandymų suklastoti Prancūzijos rinkimų kampanijos metu buvo sudėtingas Belgijos laikraščio "Le Soir" dublikatas su melagingu straipsniu, kuriame buvo teigiama, kad kandidatą į prezidentus Emmanuelį Macroną finansuoja Saudo Arabija. Kitas pavyzdys - internete išplatinti dokumentai, kuriuose melagingai teigiama, kad jis atidarė ofšorinę “offshore” (užsienietišką) banko sąskaitą Bahamų salose. Ir galiausiai dezinformacija buvo platinama per "Twitterio reidus", kai laisvai susiję asmenų tinklai vienu metu naudojosi "Twitteriu", naudodami identiškas "hash" žymas ir žinutes, kad paskleistų gandus apie kandidato asmeninį gyvenimą. </a:t>
            </a:r>
            <a:endParaRPr b="0" i="0" sz="1800" u="none" cap="none" strike="noStrike">
              <a:solidFill>
                <a:schemeClr val="dk1"/>
              </a:solidFill>
              <a:latin typeface="Calibri"/>
              <a:ea typeface="Calibri"/>
              <a:cs typeface="Calibri"/>
              <a:sym typeface="Calibri"/>
            </a:endParaRPr>
          </a:p>
        </p:txBody>
      </p:sp>
      <p:sp>
        <p:nvSpPr>
          <p:cNvPr id="192" name="Google Shape;192;p4"/>
          <p:cNvSpPr txBox="1"/>
          <p:nvPr/>
        </p:nvSpPr>
        <p:spPr>
          <a:xfrm>
            <a:off x="838200" y="4451230"/>
            <a:ext cx="10358887" cy="369332"/>
          </a:xfrm>
          <a:prstGeom prst="rect">
            <a:avLst/>
          </a:prstGeom>
          <a:solidFill>
            <a:schemeClr val="accent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Bebas Neue"/>
                <a:ea typeface="Bebas Neue"/>
                <a:cs typeface="Bebas Neue"/>
                <a:sym typeface="Bebas Neue"/>
              </a:rPr>
              <a:t>Ar tai yra dezinformacijos, Misinformacijos ar klaidingos informacijos pavyzdys?</a:t>
            </a:r>
            <a:endParaRPr b="0" i="0" sz="1800" u="none" cap="none" strike="noStrike">
              <a:solidFill>
                <a:srgbClr val="FFFFFF"/>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xEl>
                                              <p:pRg end="0" st="0"/>
                                            </p:txEl>
                                          </p:spTgt>
                                        </p:tgtEl>
                                        <p:attrNameLst>
                                          <p:attrName>style.visibility</p:attrName>
                                        </p:attrNameLst>
                                      </p:cBhvr>
                                      <p:to>
                                        <p:strVal val="visible"/>
                                      </p:to>
                                    </p:set>
                                    <p:animEffect filter="fade" transition="in">
                                      <p:cBhvr>
                                        <p:cTn dur="2000"/>
                                        <p:tgtEl>
                                          <p:spTgt spid="192">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5"/>
          <p:cNvSpPr txBox="1"/>
          <p:nvPr>
            <p:ph type="title"/>
          </p:nvPr>
        </p:nvSpPr>
        <p:spPr>
          <a:xfrm>
            <a:off x="838200" y="664234"/>
            <a:ext cx="10515600" cy="1325563"/>
          </a:xfrm>
          <a:prstGeom prst="rect">
            <a:avLst/>
          </a:prstGeom>
          <a:solidFill>
            <a:schemeClr val="accent2"/>
          </a:solid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Font typeface="Bebas Neue"/>
              <a:buNone/>
            </a:pPr>
            <a:r>
              <a:rPr b="0" lang="en-US" sz="2600">
                <a:solidFill>
                  <a:schemeClr val="dk1"/>
                </a:solidFill>
                <a:latin typeface="Calibri"/>
                <a:ea typeface="Calibri"/>
                <a:cs typeface="Calibri"/>
                <a:sym typeface="Calibri"/>
              </a:rPr>
              <a:t>2017 m. Prancūzijos prezidento rinkimai pateikė pavyzdžių, iliustruojančių visus tris "informacinės netvarkos" tipus. </a:t>
            </a:r>
            <a:endParaRPr sz="2600"/>
          </a:p>
        </p:txBody>
      </p:sp>
      <p:sp>
        <p:nvSpPr>
          <p:cNvPr id="198" name="Google Shape;198;p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199" name="Google Shape;199;p5"/>
          <p:cNvSpPr txBox="1"/>
          <p:nvPr/>
        </p:nvSpPr>
        <p:spPr>
          <a:xfrm>
            <a:off x="838200" y="2191109"/>
            <a:ext cx="10515600" cy="1644000"/>
          </a:xfrm>
          <a:prstGeom prst="rect">
            <a:avLst/>
          </a:prstGeom>
          <a:solidFill>
            <a:srgbClr val="A2C4C9"/>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800"/>
              <a:buFont typeface="Arial"/>
              <a:buNone/>
            </a:pPr>
            <a:r>
              <a:rPr b="0" i="1" lang="en-US" sz="1800" u="none" cap="none" strike="noStrike">
                <a:solidFill>
                  <a:schemeClr val="dk1"/>
                </a:solidFill>
                <a:latin typeface="Calibri"/>
                <a:ea typeface="Calibri"/>
                <a:cs typeface="Calibri"/>
                <a:sym typeface="Calibri"/>
              </a:rPr>
              <a:t>2. </a:t>
            </a:r>
            <a:r>
              <a:rPr b="0" i="0" lang="en-US" sz="1800" u="none" cap="none" strike="noStrike">
                <a:solidFill>
                  <a:schemeClr val="dk1"/>
                </a:solidFill>
                <a:latin typeface="Calibri"/>
                <a:ea typeface="Calibri"/>
                <a:cs typeface="Calibri"/>
                <a:sym typeface="Calibri"/>
              </a:rPr>
              <a:t>2017 m. balandžio 20 d. Paryžiaus Eliziejaus laukuose įvykdytas teroro išpuolis paskatino daugybę dezinformacijos, kaip ir beveik visose naujienų situacijose. Asmenys socialiniuose tinkluose nesąmoningai paskelbė daugybę gandų, įskaitant, pavyzdžiui, žinią, kad žuvo antras policininkas. Tokio pobūdžio turiniu besidalijantys žmonės retai kada tai daro siekdami pakenkti. Greičiau jie yra pagauti akimirkos, stengiasi būti naudingi, tačiau tinkamai nepatikrina ir nepatikrina informacijos, kuria dalijasi. </a:t>
            </a:r>
            <a:endParaRPr b="0" i="0" sz="1800" u="none" cap="none" strike="noStrike">
              <a:solidFill>
                <a:schemeClr val="dk1"/>
              </a:solidFill>
              <a:latin typeface="Calibri"/>
              <a:ea typeface="Calibri"/>
              <a:cs typeface="Calibri"/>
              <a:sym typeface="Calibri"/>
            </a:endParaRPr>
          </a:p>
        </p:txBody>
      </p:sp>
      <p:sp>
        <p:nvSpPr>
          <p:cNvPr id="200" name="Google Shape;200;p5"/>
          <p:cNvSpPr txBox="1"/>
          <p:nvPr/>
        </p:nvSpPr>
        <p:spPr>
          <a:xfrm>
            <a:off x="838200" y="4451230"/>
            <a:ext cx="10358887" cy="369332"/>
          </a:xfrm>
          <a:prstGeom prst="rect">
            <a:avLst/>
          </a:prstGeom>
          <a:solidFill>
            <a:schemeClr val="accent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Bebas Neue"/>
                <a:ea typeface="Bebas Neue"/>
                <a:cs typeface="Bebas Neue"/>
                <a:sym typeface="Bebas Neue"/>
              </a:rPr>
              <a:t>Ar tai yra dezinformacijos, Misinformacijos ar klaidingos informacijos pavyzdys?</a:t>
            </a:r>
            <a:endParaRPr b="0" i="0" sz="1800" u="none" cap="none" strike="noStrike">
              <a:solidFill>
                <a:srgbClr val="FFFFFF"/>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xEl>
                                              <p:pRg end="0" st="0"/>
                                            </p:txEl>
                                          </p:spTgt>
                                        </p:tgtEl>
                                        <p:attrNameLst>
                                          <p:attrName>style.visibility</p:attrName>
                                        </p:attrNameLst>
                                      </p:cBhvr>
                                      <p:to>
                                        <p:strVal val="visible"/>
                                      </p:to>
                                    </p:set>
                                    <p:animEffect filter="fade" transition="in">
                                      <p:cBhvr>
                                        <p:cTn dur="2000"/>
                                        <p:tgtEl>
                                          <p:spTgt spid="20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6"/>
          <p:cNvSpPr txBox="1"/>
          <p:nvPr>
            <p:ph type="title"/>
          </p:nvPr>
        </p:nvSpPr>
        <p:spPr>
          <a:xfrm>
            <a:off x="838200" y="664234"/>
            <a:ext cx="10515600" cy="1325563"/>
          </a:xfrm>
          <a:prstGeom prst="rect">
            <a:avLst/>
          </a:prstGeom>
          <a:solidFill>
            <a:schemeClr val="accent2"/>
          </a:solid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Font typeface="Bebas Neue"/>
              <a:buNone/>
            </a:pPr>
            <a:r>
              <a:rPr b="0" lang="en-US" sz="2600">
                <a:solidFill>
                  <a:schemeClr val="dk1"/>
                </a:solidFill>
                <a:latin typeface="Calibri"/>
                <a:ea typeface="Calibri"/>
                <a:cs typeface="Calibri"/>
                <a:sym typeface="Calibri"/>
              </a:rPr>
              <a:t>2017 m. Prancūzijos prezidento rinkimai pateikė pavyzdžių, iliustruojančių visus tris "informacinės netvarkos" tipus. </a:t>
            </a:r>
            <a:endParaRPr sz="2600"/>
          </a:p>
        </p:txBody>
      </p:sp>
      <p:sp>
        <p:nvSpPr>
          <p:cNvPr id="206" name="Google Shape;206;p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207" name="Google Shape;207;p6"/>
          <p:cNvSpPr txBox="1"/>
          <p:nvPr/>
        </p:nvSpPr>
        <p:spPr>
          <a:xfrm>
            <a:off x="838200" y="2191109"/>
            <a:ext cx="10515600" cy="1325100"/>
          </a:xfrm>
          <a:prstGeom prst="rect">
            <a:avLst/>
          </a:prstGeom>
          <a:solidFill>
            <a:srgbClr val="A2C4C9"/>
          </a:solid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Clr>
                <a:srgbClr val="000000"/>
              </a:buClr>
              <a:buSzPts val="1800"/>
              <a:buFont typeface="Arial"/>
              <a:buNone/>
            </a:pPr>
            <a:r>
              <a:rPr b="0" i="1" lang="en-US" sz="1800" u="none" cap="none" strike="noStrike">
                <a:solidFill>
                  <a:schemeClr val="dk1"/>
                </a:solidFill>
                <a:latin typeface="Calibri"/>
                <a:ea typeface="Calibri"/>
                <a:cs typeface="Calibri"/>
                <a:sym typeface="Calibri"/>
              </a:rPr>
              <a:t>3. </a:t>
            </a:r>
            <a:r>
              <a:rPr b="0" i="0" lang="en-US" sz="1800" u="none" cap="none" strike="noStrike">
                <a:solidFill>
                  <a:schemeClr val="dk1"/>
                </a:solidFill>
                <a:latin typeface="Calibri"/>
                <a:ea typeface="Calibri"/>
                <a:cs typeface="Calibri"/>
                <a:sym typeface="Calibri"/>
              </a:rPr>
              <a:t>Vienas ryškus netinkamo informavimo pavyzdys - prieš pat gegužės 7 d. vykusį antrąjį rinkimų turą nutekinti Emmanuelio Macrono elektroniniai laiškai. Laiškai buvo laikomi tikrais. Vis dėlto, į viešąją erdvę paskleidus privačią informaciją likus kelioms minutėms iki standartinio rinkimų draudimo bet kokią informaciją skelbti prieš pat balsavimą, nutekinimu buvo siekiama padaryti kuo didesnę žalą E. Macrono kampanijai. </a:t>
            </a:r>
            <a:endParaRPr b="0" i="0" sz="1800" u="none" cap="none" strike="noStrike">
              <a:solidFill>
                <a:schemeClr val="dk1"/>
              </a:solidFill>
              <a:latin typeface="Calibri"/>
              <a:ea typeface="Calibri"/>
              <a:cs typeface="Calibri"/>
              <a:sym typeface="Calibri"/>
            </a:endParaRPr>
          </a:p>
        </p:txBody>
      </p:sp>
      <p:sp>
        <p:nvSpPr>
          <p:cNvPr id="208" name="Google Shape;208;p6"/>
          <p:cNvSpPr txBox="1"/>
          <p:nvPr/>
        </p:nvSpPr>
        <p:spPr>
          <a:xfrm>
            <a:off x="838200" y="4451230"/>
            <a:ext cx="10358887" cy="369332"/>
          </a:xfrm>
          <a:prstGeom prst="rect">
            <a:avLst/>
          </a:prstGeom>
          <a:solidFill>
            <a:schemeClr val="accent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FFFFFF"/>
                </a:solidFill>
                <a:latin typeface="Bebas Neue"/>
                <a:ea typeface="Bebas Neue"/>
                <a:cs typeface="Bebas Neue"/>
                <a:sym typeface="Bebas Neue"/>
              </a:rPr>
              <a:t>Ar tai yra dezinformacijos, Misinformacijos ar klaidingos informacijos pavyzdys?</a:t>
            </a:r>
            <a:endParaRPr b="0" i="0" sz="1800" u="none" cap="none" strike="noStrike">
              <a:solidFill>
                <a:srgbClr val="FFFFFF"/>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7"/>
          <p:cNvSpPr txBox="1"/>
          <p:nvPr>
            <p:ph type="title"/>
          </p:nvPr>
        </p:nvSpPr>
        <p:spPr>
          <a:xfrm>
            <a:off x="838200" y="655608"/>
            <a:ext cx="10515600" cy="1325563"/>
          </a:xfrm>
          <a:prstGeom prst="rect">
            <a:avLst/>
          </a:prstGeom>
          <a:solidFill>
            <a:schemeClr val="accent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1800"/>
              <a:buFont typeface="Calibri"/>
              <a:buNone/>
            </a:pPr>
            <a:r>
              <a:rPr b="0" lang="en-US" sz="1800">
                <a:solidFill>
                  <a:srgbClr val="FFFFFF"/>
                </a:solidFill>
                <a:latin typeface="Calibri"/>
                <a:ea typeface="Calibri"/>
                <a:cs typeface="Calibri"/>
                <a:sym typeface="Calibri"/>
              </a:rPr>
              <a:t>ATSAKYMAI </a:t>
            </a:r>
            <a:endParaRPr/>
          </a:p>
        </p:txBody>
      </p:sp>
      <p:sp>
        <p:nvSpPr>
          <p:cNvPr id="214" name="Google Shape;214;p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215" name="Google Shape;215;p7"/>
          <p:cNvSpPr txBox="1"/>
          <p:nvPr/>
        </p:nvSpPr>
        <p:spPr>
          <a:xfrm>
            <a:off x="838200" y="2191109"/>
            <a:ext cx="10341634" cy="923330"/>
          </a:xfrm>
          <a:prstGeom prst="rect">
            <a:avLst/>
          </a:prstGeom>
          <a:solidFill>
            <a:srgbClr val="A2C4C9"/>
          </a:solid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Calibri"/>
                <a:ea typeface="Calibri"/>
                <a:cs typeface="Calibri"/>
                <a:sym typeface="Calibri"/>
              </a:rPr>
              <a:t>Dezinformacija.</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Calibri"/>
                <a:ea typeface="Calibri"/>
                <a:cs typeface="Calibri"/>
                <a:sym typeface="Calibri"/>
              </a:rPr>
              <a:t>Misinformacija.</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Calibri"/>
                <a:ea typeface="Calibri"/>
                <a:cs typeface="Calibri"/>
                <a:sym typeface="Calibri"/>
              </a:rPr>
              <a:t>Klaidinga informacija.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Socialinės žiniasklaidos nauda ir pavojai | "Erasmus+" projekto ID numeris: 2020-1-UK01-KA201-078830 | Europos Komisijos parama šio leidinio leidybai nereiškia, kad ji pritaria jo turiniui, kuris atspindi tik autorių požiūrį, ir Komisija negali būti laikoma atsakinga už bet kokį jame pateiktos informacijos panaudojimą. </a:t>
            </a:r>
            <a:endParaRPr/>
          </a:p>
        </p:txBody>
      </p:sp>
      <p:sp>
        <p:nvSpPr>
          <p:cNvPr id="221" name="Google Shape;221;p8"/>
          <p:cNvSpPr txBox="1"/>
          <p:nvPr/>
        </p:nvSpPr>
        <p:spPr>
          <a:xfrm>
            <a:off x="2377440" y="1866299"/>
            <a:ext cx="801823"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ED6D2C"/>
                </a:solidFill>
                <a:latin typeface="Bebas Neue"/>
                <a:ea typeface="Bebas Neue"/>
                <a:cs typeface="Bebas Neue"/>
                <a:sym typeface="Bebas Neue"/>
              </a:rPr>
              <a:t>T</a:t>
            </a:r>
            <a:endParaRPr b="0" i="0" sz="1400" u="none" cap="none" strike="noStrike">
              <a:solidFill>
                <a:srgbClr val="000000"/>
              </a:solidFill>
              <a:latin typeface="Arial"/>
              <a:ea typeface="Arial"/>
              <a:cs typeface="Arial"/>
              <a:sym typeface="Arial"/>
            </a:endParaRPr>
          </a:p>
        </p:txBody>
      </p:sp>
      <p:sp>
        <p:nvSpPr>
          <p:cNvPr id="222" name="Google Shape;222;p8"/>
          <p:cNvSpPr txBox="1"/>
          <p:nvPr/>
        </p:nvSpPr>
        <p:spPr>
          <a:xfrm>
            <a:off x="3041940" y="1866299"/>
            <a:ext cx="962123"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ED6D2C"/>
                </a:solidFill>
                <a:latin typeface="Bebas Neue"/>
                <a:ea typeface="Bebas Neue"/>
                <a:cs typeface="Bebas Neue"/>
                <a:sym typeface="Bebas Neue"/>
              </a:rPr>
              <a:t>H</a:t>
            </a:r>
            <a:endParaRPr b="0" i="0" sz="1400" u="none" cap="none" strike="noStrike">
              <a:solidFill>
                <a:srgbClr val="000000"/>
              </a:solidFill>
              <a:latin typeface="Arial"/>
              <a:ea typeface="Arial"/>
              <a:cs typeface="Arial"/>
              <a:sym typeface="Arial"/>
            </a:endParaRPr>
          </a:p>
        </p:txBody>
      </p:sp>
      <p:sp>
        <p:nvSpPr>
          <p:cNvPr id="223" name="Google Shape;223;p8"/>
          <p:cNvSpPr txBox="1"/>
          <p:nvPr/>
        </p:nvSpPr>
        <p:spPr>
          <a:xfrm>
            <a:off x="3866740" y="1866299"/>
            <a:ext cx="930063"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ED6D2C"/>
                </a:solidFill>
                <a:latin typeface="Bebas Neue"/>
                <a:ea typeface="Bebas Neue"/>
                <a:cs typeface="Bebas Neue"/>
                <a:sym typeface="Bebas Neue"/>
              </a:rPr>
              <a:t>A</a:t>
            </a:r>
            <a:endParaRPr b="0" i="0" sz="1400" u="none" cap="none" strike="noStrike">
              <a:solidFill>
                <a:srgbClr val="000000"/>
              </a:solidFill>
              <a:latin typeface="Arial"/>
              <a:ea typeface="Arial"/>
              <a:cs typeface="Arial"/>
              <a:sym typeface="Arial"/>
            </a:endParaRPr>
          </a:p>
        </p:txBody>
      </p:sp>
      <p:sp>
        <p:nvSpPr>
          <p:cNvPr id="224" name="Google Shape;224;p8"/>
          <p:cNvSpPr txBox="1"/>
          <p:nvPr/>
        </p:nvSpPr>
        <p:spPr>
          <a:xfrm>
            <a:off x="4659481" y="1866299"/>
            <a:ext cx="995786"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ED6D2C"/>
                </a:solidFill>
                <a:latin typeface="Bebas Neue"/>
                <a:ea typeface="Bebas Neue"/>
                <a:cs typeface="Bebas Neue"/>
                <a:sym typeface="Bebas Neue"/>
              </a:rPr>
              <a:t>N</a:t>
            </a:r>
            <a:endParaRPr b="0" i="0" sz="1400" u="none" cap="none" strike="noStrike">
              <a:solidFill>
                <a:srgbClr val="000000"/>
              </a:solidFill>
              <a:latin typeface="Arial"/>
              <a:ea typeface="Arial"/>
              <a:cs typeface="Arial"/>
              <a:sym typeface="Arial"/>
            </a:endParaRPr>
          </a:p>
        </p:txBody>
      </p:sp>
      <p:sp>
        <p:nvSpPr>
          <p:cNvPr id="225" name="Google Shape;225;p8"/>
          <p:cNvSpPr txBox="1"/>
          <p:nvPr/>
        </p:nvSpPr>
        <p:spPr>
          <a:xfrm>
            <a:off x="5517945" y="1866299"/>
            <a:ext cx="857927"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ED6D2C"/>
                </a:solidFill>
                <a:latin typeface="Bebas Neue"/>
                <a:ea typeface="Bebas Neue"/>
                <a:cs typeface="Bebas Neue"/>
                <a:sym typeface="Bebas Neue"/>
              </a:rPr>
              <a:t>K</a:t>
            </a:r>
            <a:endParaRPr b="0" i="0" sz="1400" u="none" cap="none" strike="noStrike">
              <a:solidFill>
                <a:srgbClr val="000000"/>
              </a:solidFill>
              <a:latin typeface="Arial"/>
              <a:ea typeface="Arial"/>
              <a:cs typeface="Arial"/>
              <a:sym typeface="Arial"/>
            </a:endParaRPr>
          </a:p>
        </p:txBody>
      </p:sp>
      <p:sp>
        <p:nvSpPr>
          <p:cNvPr id="226" name="Google Shape;226;p8"/>
          <p:cNvSpPr txBox="1"/>
          <p:nvPr/>
        </p:nvSpPr>
        <p:spPr>
          <a:xfrm>
            <a:off x="6850423" y="1866299"/>
            <a:ext cx="824265"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00B0F0"/>
                </a:solidFill>
                <a:latin typeface="Bebas Neue"/>
                <a:ea typeface="Bebas Neue"/>
                <a:cs typeface="Bebas Neue"/>
                <a:sym typeface="Bebas Neue"/>
              </a:rPr>
              <a:t>Y</a:t>
            </a:r>
            <a:endParaRPr b="0" i="0" sz="1400" u="none" cap="none" strike="noStrike">
              <a:solidFill>
                <a:srgbClr val="000000"/>
              </a:solidFill>
              <a:latin typeface="Arial"/>
              <a:ea typeface="Arial"/>
              <a:cs typeface="Arial"/>
              <a:sym typeface="Arial"/>
            </a:endParaRPr>
          </a:p>
        </p:txBody>
      </p:sp>
      <p:sp>
        <p:nvSpPr>
          <p:cNvPr id="227" name="Google Shape;227;p8"/>
          <p:cNvSpPr txBox="1"/>
          <p:nvPr/>
        </p:nvSpPr>
        <p:spPr>
          <a:xfrm>
            <a:off x="7487989" y="1866299"/>
            <a:ext cx="1016625"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00B0F0"/>
                </a:solidFill>
                <a:latin typeface="Bebas Neue"/>
                <a:ea typeface="Bebas Neue"/>
                <a:cs typeface="Bebas Neue"/>
                <a:sym typeface="Bebas Neue"/>
              </a:rPr>
              <a:t>O</a:t>
            </a:r>
            <a:endParaRPr b="0" i="0" sz="1400" u="none" cap="none" strike="noStrike">
              <a:solidFill>
                <a:srgbClr val="000000"/>
              </a:solidFill>
              <a:latin typeface="Arial"/>
              <a:ea typeface="Arial"/>
              <a:cs typeface="Arial"/>
              <a:sym typeface="Arial"/>
            </a:endParaRPr>
          </a:p>
        </p:txBody>
      </p:sp>
      <p:sp>
        <p:nvSpPr>
          <p:cNvPr id="228" name="Google Shape;228;p8"/>
          <p:cNvSpPr txBox="1"/>
          <p:nvPr/>
        </p:nvSpPr>
        <p:spPr>
          <a:xfrm>
            <a:off x="8317915" y="1866299"/>
            <a:ext cx="987771" cy="156966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i="0" lang="en-US" sz="9600" u="none" cap="none" strike="noStrike">
                <a:solidFill>
                  <a:srgbClr val="00B0F0"/>
                </a:solidFill>
                <a:latin typeface="Bebas Neue"/>
                <a:ea typeface="Bebas Neue"/>
                <a:cs typeface="Bebas Neue"/>
                <a:sym typeface="Bebas Neue"/>
              </a:rPr>
              <a:t>U</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2021-05-17T09:51:15Z</dcterms:created>
  <dc:creator>Microsoft Office User</dc:creator>
</cp:coreProperties>
</file>