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embeddedFontLst>
    <p:embeddedFont>
      <p:font typeface="Bebas Neue" panose="020B0604020202020204" charset="0"/>
      <p:regular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Quattrocento Sans" panose="020B0604020202020204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4" roundtripDataSignature="AMtx7mgEVNa0usi8gx9WhA6gqnFu8QMtP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652" autoAdjust="0"/>
  </p:normalViewPr>
  <p:slideViewPr>
    <p:cSldViewPr snapToGrid="0">
      <p:cViewPr varScale="1">
        <p:scale>
          <a:sx n="68" d="100"/>
          <a:sy n="68" d="100"/>
        </p:scale>
        <p:origin x="1234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8" name="Google Shape;7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95" name="Google Shape;595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6" name="Google Shape;596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Google Shape;689;ge1c9c745ab_4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0" name="Google Shape;690;ge1c9c745ab_4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>
              <a:buSzPts val="1100"/>
              <a:buFont typeface="Carlito"/>
              <a:buNone/>
              <a:tabLst>
                <a:tab pos="520700" algn="l"/>
              </a:tabLst>
            </a:pPr>
            <a:r>
              <a:rPr lang="lt-LT" sz="1100" dirty="0">
                <a:effectLst/>
                <a:latin typeface="Carlito"/>
                <a:ea typeface="Carlito"/>
                <a:cs typeface="Carlito"/>
              </a:rPr>
              <a:t>Refleksija gali apimti šiuos</a:t>
            </a:r>
            <a:r>
              <a:rPr lang="lt-LT" sz="1100" spc="-30" dirty="0">
                <a:effectLst/>
                <a:latin typeface="Carlito"/>
                <a:ea typeface="Carlito"/>
                <a:cs typeface="Carlito"/>
              </a:rPr>
              <a:t> </a:t>
            </a:r>
            <a:r>
              <a:rPr lang="lt-LT" sz="1100" dirty="0">
                <a:effectLst/>
                <a:latin typeface="Carlito"/>
                <a:ea typeface="Carlito"/>
                <a:cs typeface="Carlito"/>
              </a:rPr>
              <a:t>klausimus:</a:t>
            </a:r>
            <a:endParaRPr lang="en-GB" sz="1100" dirty="0">
              <a:effectLst/>
              <a:latin typeface="Carlito"/>
              <a:ea typeface="Carlito"/>
              <a:cs typeface="Carlito"/>
            </a:endParaRPr>
          </a:p>
          <a:p>
            <a:pPr marL="742950" lvl="1" indent="-285750" algn="just">
              <a:buSzPts val="1100"/>
              <a:buFont typeface="Carlito"/>
              <a:buChar char="●"/>
              <a:tabLst>
                <a:tab pos="977265" algn="l"/>
                <a:tab pos="977900" algn="l"/>
              </a:tabLst>
            </a:pPr>
            <a:r>
              <a:rPr lang="lt-LT" sz="1100" dirty="0">
                <a:effectLst/>
                <a:latin typeface="Carlito"/>
                <a:ea typeface="Carlito"/>
                <a:cs typeface="Carlito"/>
              </a:rPr>
              <a:t>Kaip jaučiatės? Ką manote apie šią pamoką? Ar jos daugiausia teigiamos, ar neigiamos?</a:t>
            </a:r>
            <a:endParaRPr lang="en-GB" sz="1100" dirty="0">
              <a:effectLst/>
              <a:latin typeface="Carlito"/>
              <a:ea typeface="Carlito"/>
              <a:cs typeface="Carlito"/>
            </a:endParaRPr>
          </a:p>
          <a:p>
            <a:pPr marL="742950" lvl="1" indent="-285750" algn="just">
              <a:buSzPts val="1100"/>
              <a:buFont typeface="Carlito"/>
              <a:buChar char="●"/>
              <a:tabLst>
                <a:tab pos="977265" algn="l"/>
                <a:tab pos="977900" algn="l"/>
              </a:tabLst>
            </a:pPr>
            <a:r>
              <a:rPr lang="lt-LT" sz="1100" dirty="0">
                <a:effectLst/>
                <a:latin typeface="Carlito"/>
                <a:ea typeface="Carlito"/>
                <a:cs typeface="Carlito"/>
              </a:rPr>
              <a:t>Kas jums buvo</a:t>
            </a:r>
            <a:r>
              <a:rPr lang="lt-LT" sz="1100" spc="-5" dirty="0">
                <a:effectLst/>
                <a:latin typeface="Carlito"/>
                <a:ea typeface="Carlito"/>
                <a:cs typeface="Carlito"/>
              </a:rPr>
              <a:t> </a:t>
            </a:r>
            <a:r>
              <a:rPr lang="lt-LT" sz="1100" dirty="0">
                <a:effectLst/>
                <a:latin typeface="Carlito"/>
                <a:ea typeface="Carlito"/>
                <a:cs typeface="Carlito"/>
              </a:rPr>
              <a:t>nauja?</a:t>
            </a:r>
            <a:endParaRPr lang="en-GB" sz="1100" dirty="0">
              <a:effectLst/>
              <a:latin typeface="Carlito"/>
              <a:ea typeface="Carlito"/>
              <a:cs typeface="Carlito"/>
            </a:endParaRPr>
          </a:p>
          <a:p>
            <a:pPr marL="742950" lvl="1" indent="-285750" algn="just">
              <a:buSzPts val="1100"/>
              <a:buFont typeface="Carlito"/>
              <a:buChar char="●"/>
              <a:tabLst>
                <a:tab pos="977265" algn="l"/>
                <a:tab pos="977900" algn="l"/>
              </a:tabLst>
            </a:pPr>
            <a:r>
              <a:rPr lang="lt-LT" sz="1100" dirty="0">
                <a:effectLst/>
                <a:latin typeface="Carlito"/>
                <a:ea typeface="Carlito"/>
                <a:cs typeface="Carlito"/>
              </a:rPr>
              <a:t>Ko svarbiausio išmokote</a:t>
            </a:r>
            <a:r>
              <a:rPr lang="lt-LT" sz="1100" spc="10" dirty="0">
                <a:effectLst/>
                <a:latin typeface="Carlito"/>
                <a:ea typeface="Carlito"/>
                <a:cs typeface="Carlito"/>
              </a:rPr>
              <a:t> </a:t>
            </a:r>
            <a:r>
              <a:rPr lang="lt-LT" sz="1100" dirty="0">
                <a:effectLst/>
                <a:latin typeface="Carlito"/>
                <a:ea typeface="Carlito"/>
                <a:cs typeface="Carlito"/>
              </a:rPr>
              <a:t>asmeniškai?</a:t>
            </a:r>
            <a:endParaRPr lang="en-GB" sz="1100" dirty="0">
              <a:effectLst/>
              <a:latin typeface="Carlito"/>
              <a:ea typeface="Carlito"/>
              <a:cs typeface="Carlito"/>
            </a:endParaRPr>
          </a:p>
          <a:p>
            <a:pPr marL="742950" lvl="1" indent="-285750" algn="just">
              <a:buSzPts val="1100"/>
              <a:buFont typeface="Carlito"/>
              <a:buChar char="●"/>
              <a:tabLst>
                <a:tab pos="977265" algn="l"/>
                <a:tab pos="977900" algn="l"/>
              </a:tabLst>
            </a:pPr>
            <a:r>
              <a:rPr lang="lt-LT" sz="1100" dirty="0">
                <a:effectLst/>
                <a:latin typeface="Carlito"/>
                <a:ea typeface="Carlito"/>
                <a:cs typeface="Carlito"/>
              </a:rPr>
              <a:t>Ką manote apie tokią informaciją ir ar ji bus naudinga realiose situacijose? Kaip panaudosite tai, ką sužinojote,</a:t>
            </a:r>
            <a:r>
              <a:rPr lang="lt-LT" sz="1100" spc="-50" dirty="0">
                <a:effectLst/>
                <a:latin typeface="Carlito"/>
                <a:ea typeface="Carlito"/>
                <a:cs typeface="Carlito"/>
              </a:rPr>
              <a:t> </a:t>
            </a:r>
            <a:r>
              <a:rPr lang="lt-LT" sz="1100" dirty="0">
                <a:effectLst/>
                <a:latin typeface="Carlito"/>
                <a:ea typeface="Carlito"/>
                <a:cs typeface="Carlito"/>
              </a:rPr>
              <a:t>ateityje?</a:t>
            </a:r>
            <a:endParaRPr lang="en-GB" sz="1100" dirty="0">
              <a:effectLst/>
              <a:latin typeface="Carlito"/>
              <a:ea typeface="Carlito"/>
              <a:cs typeface="Carlito"/>
            </a:endParaRPr>
          </a:p>
          <a:p>
            <a:pPr marL="742950" lvl="1" indent="-285750" algn="just">
              <a:buSzPts val="1100"/>
              <a:buFont typeface="Carlito"/>
              <a:buChar char="●"/>
              <a:tabLst>
                <a:tab pos="977265" algn="l"/>
                <a:tab pos="977900" algn="l"/>
              </a:tabLst>
            </a:pPr>
            <a:r>
              <a:rPr lang="lt-LT" sz="1100" dirty="0">
                <a:effectLst/>
                <a:latin typeface="Carlito"/>
                <a:ea typeface="Carlito"/>
                <a:cs typeface="Carlito"/>
              </a:rPr>
              <a:t>Ką galima daryti</a:t>
            </a:r>
            <a:r>
              <a:rPr lang="lt-LT" sz="1100" spc="-35" dirty="0">
                <a:effectLst/>
                <a:latin typeface="Carlito"/>
                <a:ea typeface="Carlito"/>
                <a:cs typeface="Carlito"/>
              </a:rPr>
              <a:t> </a:t>
            </a:r>
            <a:r>
              <a:rPr lang="lt-LT" sz="1100" dirty="0">
                <a:effectLst/>
                <a:latin typeface="Carlito"/>
                <a:ea typeface="Carlito"/>
                <a:cs typeface="Carlito"/>
              </a:rPr>
              <a:t>kitaip?</a:t>
            </a:r>
            <a:endParaRPr lang="en-GB" sz="1100" dirty="0">
              <a:effectLst/>
              <a:latin typeface="Carlito"/>
              <a:ea typeface="Carlito"/>
              <a:cs typeface="Carlito"/>
            </a:endParaRPr>
          </a:p>
        </p:txBody>
      </p:sp>
      <p:sp>
        <p:nvSpPr>
          <p:cNvPr id="691" name="Google Shape;691;ge1c9c745ab_4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7" name="Google Shape;767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8" name="Google Shape;768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9144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AutoNum type="arabicPeriod"/>
            </a:pPr>
            <a:r>
              <a:rPr lang="en-US" sz="1100" dirty="0" err="1"/>
              <a:t>Netikėtos</a:t>
            </a:r>
            <a:r>
              <a:rPr lang="en-US" sz="1100" dirty="0"/>
              <a:t> </a:t>
            </a:r>
            <a:r>
              <a:rPr lang="en-US" sz="1100" dirty="0" err="1"/>
              <a:t>žinutės</a:t>
            </a:r>
            <a:r>
              <a:rPr lang="en-US" sz="1100" dirty="0"/>
              <a:t> </a:t>
            </a:r>
            <a:r>
              <a:rPr lang="en-US" sz="1100" dirty="0" err="1"/>
              <a:t>turėtų</a:t>
            </a:r>
            <a:r>
              <a:rPr lang="en-US" sz="1100" dirty="0"/>
              <a:t> </a:t>
            </a:r>
            <a:r>
              <a:rPr lang="en-US" sz="1100" dirty="0" err="1"/>
              <a:t>kelti</a:t>
            </a:r>
            <a:r>
              <a:rPr lang="en-US" sz="1100" dirty="0"/>
              <a:t> </a:t>
            </a:r>
            <a:r>
              <a:rPr lang="en-US" sz="1100" dirty="0" err="1"/>
              <a:t>įtarimą</a:t>
            </a:r>
            <a:r>
              <a:rPr lang="en-US" sz="1100" dirty="0"/>
              <a:t>, </a:t>
            </a:r>
            <a:r>
              <a:rPr lang="en-US" sz="1100" dirty="0" err="1"/>
              <a:t>ypač</a:t>
            </a:r>
            <a:r>
              <a:rPr lang="en-US" sz="1100" dirty="0"/>
              <a:t>, </a:t>
            </a:r>
            <a:r>
              <a:rPr lang="en-US" sz="1100" dirty="0" err="1"/>
              <a:t>jeigu</a:t>
            </a:r>
            <a:r>
              <a:rPr lang="en-US" sz="1100" dirty="0"/>
              <a:t> </a:t>
            </a:r>
            <a:r>
              <a:rPr lang="en-US" sz="1100" dirty="0" err="1"/>
              <a:t>kviečia</a:t>
            </a:r>
            <a:r>
              <a:rPr lang="en-US" sz="1100" dirty="0"/>
              <a:t> </a:t>
            </a:r>
            <a:r>
              <a:rPr lang="en-US" sz="1100" dirty="0" err="1"/>
              <a:t>paspausti</a:t>
            </a:r>
            <a:r>
              <a:rPr lang="en-US" sz="1100" dirty="0"/>
              <a:t> </a:t>
            </a:r>
            <a:r>
              <a:rPr lang="en-US" sz="1100" dirty="0" err="1"/>
              <a:t>apačioje</a:t>
            </a:r>
            <a:r>
              <a:rPr lang="en-US" sz="1100" dirty="0"/>
              <a:t> </a:t>
            </a:r>
            <a:r>
              <a:rPr lang="en-US" sz="1100" dirty="0" err="1"/>
              <a:t>esančią</a:t>
            </a:r>
            <a:r>
              <a:rPr lang="en-US" sz="1100" dirty="0"/>
              <a:t> </a:t>
            </a:r>
            <a:r>
              <a:rPr lang="en-US" sz="1100" dirty="0" err="1"/>
              <a:t>nuorodą</a:t>
            </a:r>
            <a:r>
              <a:rPr lang="en-US" sz="1100" dirty="0"/>
              <a:t>, </a:t>
            </a:r>
            <a:r>
              <a:rPr lang="en-US" sz="1100" dirty="0" err="1"/>
              <a:t>kad</a:t>
            </a:r>
            <a:r>
              <a:rPr lang="en-US" sz="1100" dirty="0"/>
              <a:t> </a:t>
            </a:r>
            <a:r>
              <a:rPr lang="en-US" sz="1100" dirty="0" err="1"/>
              <a:t>gautum</a:t>
            </a:r>
            <a:r>
              <a:rPr lang="en-US" sz="1100" dirty="0"/>
              <a:t> </a:t>
            </a:r>
            <a:r>
              <a:rPr lang="en-US" sz="1100" dirty="0" err="1"/>
              <a:t>kažką</a:t>
            </a:r>
            <a:r>
              <a:rPr lang="en-US" sz="1100" dirty="0"/>
              <a:t>. </a:t>
            </a:r>
            <a:r>
              <a:rPr lang="en-US" sz="1100" i="1" dirty="0" err="1"/>
              <a:t>Pagalvokite</a:t>
            </a:r>
            <a:r>
              <a:rPr lang="en-US" sz="1100" i="1" dirty="0"/>
              <a:t>: gal URL </a:t>
            </a:r>
            <a:r>
              <a:rPr lang="en-US" sz="1100" i="1" dirty="0" err="1"/>
              <a:t>kodas</a:t>
            </a:r>
            <a:r>
              <a:rPr lang="en-US" sz="1100" i="1" dirty="0"/>
              <a:t> </a:t>
            </a:r>
            <a:r>
              <a:rPr lang="en-US" sz="1100" i="1" dirty="0" err="1"/>
              <a:t>atrodo</a:t>
            </a:r>
            <a:r>
              <a:rPr lang="en-US" sz="1100" i="1" dirty="0"/>
              <a:t> </a:t>
            </a:r>
            <a:r>
              <a:rPr lang="en-US" sz="1100" i="1" dirty="0" err="1"/>
              <a:t>įtartinai</a:t>
            </a:r>
            <a:r>
              <a:rPr lang="en-US" sz="1100" i="1" dirty="0"/>
              <a:t>? Gal, kai </a:t>
            </a:r>
            <a:r>
              <a:rPr lang="en-US" sz="1100" i="1" dirty="0" err="1"/>
              <a:t>paspaudi</a:t>
            </a:r>
            <a:r>
              <a:rPr lang="en-US" sz="1100" i="1" dirty="0"/>
              <a:t> </a:t>
            </a:r>
            <a:r>
              <a:rPr lang="en-US" sz="1100" i="1" dirty="0" err="1"/>
              <a:t>šią</a:t>
            </a:r>
            <a:r>
              <a:rPr lang="en-US" sz="1100" i="1" dirty="0"/>
              <a:t> </a:t>
            </a:r>
            <a:r>
              <a:rPr lang="en-US" sz="1100" i="1" dirty="0" err="1"/>
              <a:t>nuorodą</a:t>
            </a:r>
            <a:r>
              <a:rPr lang="en-US" sz="1100" i="1" dirty="0"/>
              <a:t>, </a:t>
            </a:r>
            <a:r>
              <a:rPr lang="en-US" sz="1100" i="1" dirty="0" err="1"/>
              <a:t>tavęs</a:t>
            </a:r>
            <a:r>
              <a:rPr lang="en-US" sz="1100" i="1" dirty="0"/>
              <a:t> </a:t>
            </a:r>
            <a:r>
              <a:rPr lang="en-US" sz="1100" i="1" dirty="0" err="1"/>
              <a:t>prašo</a:t>
            </a:r>
            <a:r>
              <a:rPr lang="en-US" sz="1100" i="1" dirty="0"/>
              <a:t> </a:t>
            </a:r>
            <a:r>
              <a:rPr lang="en-US" sz="1100" i="1" dirty="0" err="1"/>
              <a:t>įvesti</a:t>
            </a:r>
            <a:r>
              <a:rPr lang="en-US" sz="1100" i="1" dirty="0"/>
              <a:t> </a:t>
            </a:r>
            <a:r>
              <a:rPr lang="en-US" sz="1100" i="1" dirty="0" err="1"/>
              <a:t>savo</a:t>
            </a:r>
            <a:r>
              <a:rPr lang="en-US" sz="1100" i="1" dirty="0"/>
              <a:t> </a:t>
            </a:r>
            <a:r>
              <a:rPr lang="en-US" sz="1100" i="1" dirty="0" err="1"/>
              <a:t>e.paštą</a:t>
            </a:r>
            <a:r>
              <a:rPr lang="en-US" sz="1100" i="1" dirty="0"/>
              <a:t> </a:t>
            </a:r>
            <a:r>
              <a:rPr lang="en-US" sz="1100" i="1" dirty="0" err="1"/>
              <a:t>ir</a:t>
            </a:r>
            <a:r>
              <a:rPr lang="en-US" sz="1100" i="1" dirty="0"/>
              <a:t> </a:t>
            </a:r>
            <a:r>
              <a:rPr lang="en-US" sz="1100" i="1" dirty="0" err="1"/>
              <a:t>slaptažodį</a:t>
            </a:r>
            <a:r>
              <a:rPr lang="en-US" sz="1100" i="1" dirty="0"/>
              <a:t>? Tai </a:t>
            </a:r>
            <a:r>
              <a:rPr lang="en-US" sz="1100" i="1" dirty="0" err="1"/>
              <a:t>turėtų</a:t>
            </a:r>
            <a:r>
              <a:rPr lang="en-US" sz="1100" i="1" dirty="0"/>
              <a:t> </a:t>
            </a:r>
            <a:r>
              <a:rPr lang="en-US" sz="1100" i="1" dirty="0" err="1"/>
              <a:t>kelti</a:t>
            </a:r>
            <a:r>
              <a:rPr lang="en-US" sz="1100" i="1" dirty="0"/>
              <a:t> </a:t>
            </a:r>
            <a:r>
              <a:rPr lang="en-US" sz="1100" i="1" dirty="0" err="1"/>
              <a:t>tavo</a:t>
            </a:r>
            <a:r>
              <a:rPr lang="en-US" sz="1100" i="1" dirty="0"/>
              <a:t> </a:t>
            </a:r>
            <a:r>
              <a:rPr lang="en-US" sz="1100" i="1" dirty="0" err="1"/>
              <a:t>įtarimą</a:t>
            </a:r>
            <a:r>
              <a:rPr lang="en-US" sz="1100" i="1" dirty="0"/>
              <a:t>.</a:t>
            </a:r>
            <a:endParaRPr sz="1100" i="1" dirty="0"/>
          </a:p>
          <a:p>
            <a:pPr marL="9144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AutoNum type="arabicPeriod"/>
            </a:pPr>
            <a:r>
              <a:rPr lang="en-US" sz="1100" dirty="0" err="1"/>
              <a:t>Žinutės</a:t>
            </a:r>
            <a:r>
              <a:rPr lang="en-US" sz="1100" dirty="0"/>
              <a:t> </a:t>
            </a:r>
            <a:r>
              <a:rPr lang="en-US" sz="1100" dirty="0" err="1"/>
              <a:t>su</a:t>
            </a:r>
            <a:r>
              <a:rPr lang="en-US" sz="1100" dirty="0"/>
              <a:t> </a:t>
            </a:r>
            <a:r>
              <a:rPr lang="en-US" sz="1100" dirty="0" err="1"/>
              <a:t>rašybos</a:t>
            </a:r>
            <a:r>
              <a:rPr lang="en-US" sz="1100" dirty="0"/>
              <a:t> </a:t>
            </a:r>
            <a:r>
              <a:rPr lang="en-US" sz="1100" dirty="0" err="1"/>
              <a:t>ir</a:t>
            </a:r>
            <a:r>
              <a:rPr lang="en-US" sz="1100" dirty="0"/>
              <a:t> </a:t>
            </a:r>
            <a:r>
              <a:rPr lang="en-US" sz="1100" dirty="0" err="1"/>
              <a:t>skyrybos</a:t>
            </a:r>
            <a:r>
              <a:rPr lang="en-US" sz="1100" dirty="0"/>
              <a:t> </a:t>
            </a:r>
            <a:r>
              <a:rPr lang="en-US" sz="1100" dirty="0" err="1"/>
              <a:t>klaidomis</a:t>
            </a:r>
            <a:r>
              <a:rPr lang="en-US" sz="1100" dirty="0"/>
              <a:t> </a:t>
            </a:r>
            <a:r>
              <a:rPr lang="en-US" sz="1100" dirty="0" err="1"/>
              <a:t>taip</a:t>
            </a:r>
            <a:r>
              <a:rPr lang="en-US" sz="1100" dirty="0"/>
              <a:t> pat </a:t>
            </a:r>
            <a:r>
              <a:rPr lang="en-US" sz="1100" dirty="0" err="1"/>
              <a:t>atrodo</a:t>
            </a:r>
            <a:r>
              <a:rPr lang="en-US" sz="1100" dirty="0"/>
              <a:t> </a:t>
            </a:r>
            <a:r>
              <a:rPr lang="en-US" sz="1100" dirty="0" err="1"/>
              <a:t>įtartinos</a:t>
            </a:r>
            <a:r>
              <a:rPr lang="en-US" sz="1100" dirty="0"/>
              <a:t> </a:t>
            </a:r>
            <a:r>
              <a:rPr lang="en-US" sz="1100" dirty="0" err="1"/>
              <a:t>ir</a:t>
            </a:r>
            <a:r>
              <a:rPr lang="en-US" sz="1100" dirty="0"/>
              <a:t> </a:t>
            </a:r>
            <a:r>
              <a:rPr lang="en-US" sz="1100" dirty="0" err="1"/>
              <a:t>nepatikimos</a:t>
            </a:r>
            <a:r>
              <a:rPr lang="en-US" sz="1100" dirty="0"/>
              <a:t>.</a:t>
            </a:r>
            <a:endParaRPr sz="1100" dirty="0"/>
          </a:p>
          <a:p>
            <a:pPr marL="9144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AutoNum type="arabicPeriod"/>
            </a:pPr>
            <a:r>
              <a:rPr lang="en-US" sz="1100" dirty="0" err="1"/>
              <a:t>Žinutės</a:t>
            </a:r>
            <a:r>
              <a:rPr lang="en-US" sz="1100" dirty="0"/>
              <a:t>, </a:t>
            </a:r>
            <a:r>
              <a:rPr lang="en-US" sz="1100" dirty="0" err="1"/>
              <a:t>kurios</a:t>
            </a:r>
            <a:r>
              <a:rPr lang="en-US" sz="1100" dirty="0"/>
              <a:t> </a:t>
            </a:r>
            <a:r>
              <a:rPr lang="en-US" sz="1100" dirty="0" err="1"/>
              <a:t>prasideda</a:t>
            </a:r>
            <a:r>
              <a:rPr lang="en-US" sz="1100" dirty="0"/>
              <a:t>: “</a:t>
            </a:r>
            <a:r>
              <a:rPr lang="en-US" sz="1100" dirty="0" err="1"/>
              <a:t>Puikios</a:t>
            </a:r>
            <a:r>
              <a:rPr lang="en-US" sz="1100" dirty="0"/>
              <a:t> </a:t>
            </a:r>
            <a:r>
              <a:rPr lang="en-US" sz="1100" dirty="0" err="1"/>
              <a:t>naujienos</a:t>
            </a:r>
            <a:r>
              <a:rPr lang="en-US" sz="1100" dirty="0"/>
              <a:t>!!” “</a:t>
            </a:r>
            <a:r>
              <a:rPr lang="en-US" sz="1100" dirty="0" err="1"/>
              <a:t>Jūs</a:t>
            </a:r>
            <a:r>
              <a:rPr lang="en-US" sz="1100" dirty="0"/>
              <a:t> </a:t>
            </a:r>
            <a:r>
              <a:rPr lang="en-US" sz="1100" dirty="0" err="1"/>
              <a:t>laimėjote</a:t>
            </a:r>
            <a:r>
              <a:rPr lang="en-GB" sz="1100" dirty="0"/>
              <a:t>!”</a:t>
            </a:r>
            <a:r>
              <a:rPr lang="en-US" sz="1100" dirty="0"/>
              <a:t> </a:t>
            </a:r>
            <a:r>
              <a:rPr lang="en-US" sz="1100" dirty="0" err="1"/>
              <a:t>dažniausiai</a:t>
            </a:r>
            <a:r>
              <a:rPr lang="en-US" sz="1100" dirty="0"/>
              <a:t> </a:t>
            </a:r>
            <a:r>
              <a:rPr lang="en-US" sz="1100" dirty="0" err="1"/>
              <a:t>yra</a:t>
            </a:r>
            <a:r>
              <a:rPr lang="en-US" sz="1100" dirty="0"/>
              <a:t> </a:t>
            </a:r>
            <a:r>
              <a:rPr lang="en-US" sz="1100" dirty="0" err="1"/>
              <a:t>įprastos</a:t>
            </a:r>
            <a:r>
              <a:rPr lang="en-US" sz="1100" dirty="0"/>
              <a:t> </a:t>
            </a:r>
            <a:r>
              <a:rPr lang="en-US" sz="1100" dirty="0" err="1"/>
              <a:t>emocijomis</a:t>
            </a:r>
            <a:r>
              <a:rPr lang="en-US" sz="1100" dirty="0"/>
              <a:t> </a:t>
            </a:r>
            <a:r>
              <a:rPr lang="en-US" sz="1100" dirty="0" err="1"/>
              <a:t>grįstos</a:t>
            </a:r>
            <a:r>
              <a:rPr lang="en-US" sz="1100" dirty="0"/>
              <a:t> </a:t>
            </a:r>
            <a:r>
              <a:rPr lang="en-US" sz="1100" dirty="0" err="1"/>
              <a:t>apgaulės</a:t>
            </a:r>
            <a:r>
              <a:rPr lang="en-US" sz="1100" dirty="0"/>
              <a:t>.</a:t>
            </a:r>
            <a:endParaRPr sz="1100" dirty="0"/>
          </a:p>
          <a:p>
            <a:pPr marL="9144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AutoNum type="arabicPeriod"/>
            </a:pPr>
            <a:r>
              <a:rPr lang="en-US" sz="1100" dirty="0" err="1"/>
              <a:t>Tokio</a:t>
            </a:r>
            <a:r>
              <a:rPr lang="en-US" sz="1100" dirty="0"/>
              <a:t> </a:t>
            </a:r>
            <a:r>
              <a:rPr lang="en-US" sz="1100" dirty="0" err="1"/>
              <a:t>pobūdžio</a:t>
            </a:r>
            <a:r>
              <a:rPr lang="en-US" sz="1100" dirty="0"/>
              <a:t> </a:t>
            </a:r>
            <a:r>
              <a:rPr lang="en-US" sz="1100" dirty="0" err="1"/>
              <a:t>žinutės</a:t>
            </a:r>
            <a:r>
              <a:rPr lang="en-US" sz="1100" dirty="0"/>
              <a:t> </a:t>
            </a:r>
            <a:r>
              <a:rPr lang="en-US" sz="1100" dirty="0" err="1"/>
              <a:t>dažnai</a:t>
            </a:r>
            <a:r>
              <a:rPr lang="en-US" sz="1100" dirty="0"/>
              <a:t> </a:t>
            </a:r>
            <a:r>
              <a:rPr lang="en-US" sz="1100" dirty="0" err="1"/>
              <a:t>pažada</a:t>
            </a:r>
            <a:r>
              <a:rPr lang="en-US" sz="1100" dirty="0"/>
              <a:t> tai, kas </a:t>
            </a:r>
            <a:r>
              <a:rPr lang="en-US" sz="1100" dirty="0" err="1"/>
              <a:t>atrodo</a:t>
            </a:r>
            <a:r>
              <a:rPr lang="en-US" sz="1100" dirty="0"/>
              <a:t> per </a:t>
            </a:r>
            <a:r>
              <a:rPr lang="en-US" sz="1100" dirty="0" err="1"/>
              <a:t>gerai</a:t>
            </a:r>
            <a:r>
              <a:rPr lang="en-US" sz="1100" dirty="0"/>
              <a:t>, </a:t>
            </a:r>
            <a:r>
              <a:rPr lang="en-US" sz="1100" dirty="0" err="1"/>
              <a:t>kad</a:t>
            </a:r>
            <a:r>
              <a:rPr lang="en-US" sz="1100" dirty="0"/>
              <a:t> </a:t>
            </a:r>
            <a:r>
              <a:rPr lang="en-US" sz="1100" dirty="0" err="1"/>
              <a:t>būtų</a:t>
            </a:r>
            <a:r>
              <a:rPr lang="en-US" sz="1100" dirty="0"/>
              <a:t> </a:t>
            </a:r>
            <a:r>
              <a:rPr lang="en-US" sz="1100" dirty="0" err="1"/>
              <a:t>tiesa</a:t>
            </a:r>
            <a:r>
              <a:rPr lang="en-US" sz="1100" dirty="0"/>
              <a:t>. </a:t>
            </a:r>
            <a:r>
              <a:rPr lang="en-US" sz="1100" i="1" dirty="0" err="1"/>
              <a:t>Rekomendacija</a:t>
            </a:r>
            <a:r>
              <a:rPr lang="en-US" sz="1100" i="1" dirty="0"/>
              <a:t>: </a:t>
            </a:r>
            <a:r>
              <a:rPr lang="en-US" sz="1100" i="1" dirty="0" err="1"/>
              <a:t>paieškokite</a:t>
            </a:r>
            <a:r>
              <a:rPr lang="en-US" sz="1100" i="1" dirty="0"/>
              <a:t> </a:t>
            </a:r>
            <a:r>
              <a:rPr lang="en-US" sz="1100" i="1" dirty="0" err="1"/>
              <a:t>daugiau</a:t>
            </a:r>
            <a:r>
              <a:rPr lang="en-US" sz="1100" i="1" dirty="0"/>
              <a:t> </a:t>
            </a:r>
            <a:r>
              <a:rPr lang="en-US" sz="1100" i="1" dirty="0" err="1"/>
              <a:t>informacijos</a:t>
            </a:r>
            <a:r>
              <a:rPr lang="en-US" sz="1100" i="1" dirty="0"/>
              <a:t> </a:t>
            </a:r>
            <a:r>
              <a:rPr lang="en-US" sz="1100" i="1" dirty="0" err="1"/>
              <a:t>šia</a:t>
            </a:r>
            <a:r>
              <a:rPr lang="en-US" sz="1100" i="1" dirty="0"/>
              <a:t> </a:t>
            </a:r>
            <a:r>
              <a:rPr lang="en-US" sz="1100" i="1" dirty="0" err="1"/>
              <a:t>tema</a:t>
            </a:r>
            <a:r>
              <a:rPr lang="en-US" sz="1100" i="1" dirty="0"/>
              <a:t>.</a:t>
            </a:r>
          </a:p>
          <a:p>
            <a:pPr marL="9144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AutoNum type="arabicPeriod"/>
            </a:pPr>
            <a:r>
              <a:rPr lang="en-US" sz="1100" dirty="0" err="1"/>
              <a:t>Jei</a:t>
            </a:r>
            <a:r>
              <a:rPr lang="en-US" sz="1100" dirty="0"/>
              <a:t> </a:t>
            </a:r>
            <a:r>
              <a:rPr lang="en-US" sz="1100" dirty="0" err="1"/>
              <a:t>pamatote</a:t>
            </a:r>
            <a:r>
              <a:rPr lang="en-US" sz="1100" dirty="0"/>
              <a:t>, </a:t>
            </a:r>
            <a:r>
              <a:rPr lang="en-US" sz="1100" dirty="0" err="1"/>
              <a:t>kad</a:t>
            </a:r>
            <a:r>
              <a:rPr lang="en-US" sz="1100" dirty="0"/>
              <a:t> </a:t>
            </a:r>
            <a:r>
              <a:rPr lang="en-US" sz="1100" dirty="0" err="1"/>
              <a:t>šis</a:t>
            </a:r>
            <a:r>
              <a:rPr lang="en-US" sz="1100" dirty="0"/>
              <a:t> </a:t>
            </a:r>
            <a:r>
              <a:rPr lang="en-US" sz="1100" dirty="0" err="1"/>
              <a:t>profilis</a:t>
            </a:r>
            <a:r>
              <a:rPr lang="en-US" sz="1100" dirty="0"/>
              <a:t> </a:t>
            </a:r>
            <a:r>
              <a:rPr lang="en-US" sz="1100" dirty="0" err="1"/>
              <a:t>turi</a:t>
            </a:r>
            <a:r>
              <a:rPr lang="en-US" sz="1100" dirty="0"/>
              <a:t> 1000 </a:t>
            </a:r>
            <a:r>
              <a:rPr lang="en-US" sz="1100" dirty="0" err="1"/>
              <a:t>draugų</a:t>
            </a:r>
            <a:r>
              <a:rPr lang="en-US" sz="1100" dirty="0"/>
              <a:t> </a:t>
            </a:r>
            <a:r>
              <a:rPr lang="en-US" sz="1100" dirty="0" err="1"/>
              <a:t>užsieniečių</a:t>
            </a:r>
            <a:r>
              <a:rPr lang="en-US" sz="1100" dirty="0"/>
              <a:t>, tai </a:t>
            </a:r>
            <a:r>
              <a:rPr lang="en-US" sz="1100" dirty="0" err="1"/>
              <a:t>turėtų</a:t>
            </a:r>
            <a:r>
              <a:rPr lang="en-US" sz="1100" dirty="0"/>
              <a:t> </a:t>
            </a:r>
            <a:r>
              <a:rPr lang="en-US" sz="1100" dirty="0" err="1"/>
              <a:t>kelti</a:t>
            </a:r>
            <a:r>
              <a:rPr lang="en-US" sz="1100" dirty="0"/>
              <a:t> </a:t>
            </a:r>
            <a:r>
              <a:rPr lang="en-US" sz="1100" dirty="0" err="1"/>
              <a:t>jūsų</a:t>
            </a:r>
            <a:r>
              <a:rPr lang="en-US" sz="1100" dirty="0"/>
              <a:t> </a:t>
            </a:r>
            <a:r>
              <a:rPr lang="en-US" sz="1100" dirty="0" err="1"/>
              <a:t>įtarumą</a:t>
            </a:r>
            <a:r>
              <a:rPr lang="en-US" sz="1100" dirty="0"/>
              <a:t>. </a:t>
            </a:r>
            <a:r>
              <a:rPr lang="en-US" sz="1100" dirty="0" err="1"/>
              <a:t>Taip</a:t>
            </a:r>
            <a:r>
              <a:rPr lang="en-US" sz="1100" dirty="0"/>
              <a:t> pat tais </a:t>
            </a:r>
            <a:r>
              <a:rPr lang="en-US" sz="1100" dirty="0" err="1"/>
              <a:t>atvejais</a:t>
            </a:r>
            <a:r>
              <a:rPr lang="en-US" sz="1100" dirty="0"/>
              <a:t>, </a:t>
            </a:r>
            <a:r>
              <a:rPr lang="en-US" sz="1100" dirty="0" err="1"/>
              <a:t>jei</a:t>
            </a:r>
            <a:r>
              <a:rPr lang="en-US" sz="1100" dirty="0"/>
              <a:t> </a:t>
            </a:r>
            <a:r>
              <a:rPr lang="en-US" sz="1100" dirty="0" err="1"/>
              <a:t>laiko</a:t>
            </a:r>
            <a:r>
              <a:rPr lang="en-US" sz="1100" dirty="0"/>
              <a:t> </a:t>
            </a:r>
            <a:r>
              <a:rPr lang="en-US" sz="1100" dirty="0" err="1"/>
              <a:t>juosta</a:t>
            </a:r>
            <a:r>
              <a:rPr lang="en-US" sz="1100" dirty="0"/>
              <a:t> </a:t>
            </a:r>
            <a:r>
              <a:rPr lang="en-US" sz="1100" dirty="0" err="1"/>
              <a:t>yra</a:t>
            </a:r>
            <a:r>
              <a:rPr lang="en-US" sz="1100" dirty="0"/>
              <a:t> </a:t>
            </a:r>
            <a:r>
              <a:rPr lang="en-US" sz="1100" dirty="0" err="1"/>
              <a:t>tuščia</a:t>
            </a:r>
            <a:r>
              <a:rPr lang="en-US" sz="1100" dirty="0"/>
              <a:t> be </a:t>
            </a:r>
            <a:r>
              <a:rPr lang="en-US" sz="1100" dirty="0" err="1"/>
              <a:t>įvykių</a:t>
            </a:r>
            <a:r>
              <a:rPr lang="en-US" sz="1100" dirty="0"/>
              <a:t> o tik </a:t>
            </a:r>
            <a:r>
              <a:rPr lang="en-US" sz="1100" dirty="0" err="1"/>
              <a:t>pripildyta</a:t>
            </a:r>
            <a:r>
              <a:rPr lang="en-US" sz="1100" dirty="0"/>
              <a:t> </a:t>
            </a:r>
            <a:r>
              <a:rPr lang="en-US" sz="1100" dirty="0" err="1"/>
              <a:t>reklamų</a:t>
            </a:r>
            <a:r>
              <a:rPr lang="en-US" sz="1100" dirty="0"/>
              <a:t> – tai </a:t>
            </a:r>
            <a:r>
              <a:rPr lang="en-US" sz="1100" dirty="0" err="1"/>
              <a:t>tikimybė</a:t>
            </a:r>
            <a:r>
              <a:rPr lang="en-US" sz="1100" dirty="0"/>
              <a:t>, jog </a:t>
            </a:r>
            <a:r>
              <a:rPr lang="en-US" sz="1100" dirty="0" err="1"/>
              <a:t>čia</a:t>
            </a:r>
            <a:r>
              <a:rPr lang="en-US" sz="1100" dirty="0"/>
              <a:t> </a:t>
            </a:r>
            <a:r>
              <a:rPr lang="en-US" sz="1100" dirty="0" err="1"/>
              <a:t>netikras</a:t>
            </a:r>
            <a:r>
              <a:rPr lang="en-US" sz="1100" dirty="0"/>
              <a:t> </a:t>
            </a:r>
            <a:r>
              <a:rPr lang="en-US" sz="1100" dirty="0" err="1"/>
              <a:t>profilis</a:t>
            </a:r>
            <a:r>
              <a:rPr lang="en-US" sz="1100" dirty="0"/>
              <a:t>, </a:t>
            </a:r>
            <a:r>
              <a:rPr lang="en-US" sz="1100" dirty="0" err="1"/>
              <a:t>sukurtas</a:t>
            </a:r>
            <a:r>
              <a:rPr lang="en-US" sz="1100" dirty="0"/>
              <a:t> </a:t>
            </a:r>
            <a:r>
              <a:rPr lang="en-US" sz="1100" dirty="0" err="1"/>
              <a:t>apgavystėm</a:t>
            </a:r>
            <a:r>
              <a:rPr lang="en-US" sz="1100" dirty="0"/>
              <a:t>.</a:t>
            </a:r>
          </a:p>
          <a:p>
            <a:pPr marL="914400" lvl="0" indent="-298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AutoNum type="arabicPeriod"/>
            </a:pPr>
            <a:r>
              <a:rPr lang="en-US" sz="1100" dirty="0" err="1"/>
              <a:t>Profilio</a:t>
            </a:r>
            <a:r>
              <a:rPr lang="en-US" sz="1100" dirty="0"/>
              <a:t> </a:t>
            </a:r>
            <a:r>
              <a:rPr lang="en-US" sz="1100" dirty="0" err="1"/>
              <a:t>nuotrauka</a:t>
            </a:r>
            <a:r>
              <a:rPr lang="en-US" sz="1100" dirty="0"/>
              <a:t>. </a:t>
            </a:r>
            <a:r>
              <a:rPr lang="en-US" sz="1100" i="1" dirty="0" err="1"/>
              <a:t>Pagalvokite</a:t>
            </a:r>
            <a:r>
              <a:rPr lang="en-US" sz="1100" i="1" dirty="0"/>
              <a:t>: </a:t>
            </a:r>
            <a:r>
              <a:rPr lang="en-US" sz="1100" i="1" dirty="0" err="1"/>
              <a:t>ar</a:t>
            </a:r>
            <a:r>
              <a:rPr lang="en-US" sz="1100" i="1" dirty="0"/>
              <a:t> </a:t>
            </a:r>
            <a:r>
              <a:rPr lang="en-US" sz="1100" i="1" dirty="0" err="1"/>
              <a:t>yra</a:t>
            </a:r>
            <a:r>
              <a:rPr lang="en-US" sz="1100" i="1" dirty="0"/>
              <a:t> tik </a:t>
            </a:r>
            <a:r>
              <a:rPr lang="en-US" sz="1100" i="1" dirty="0" err="1"/>
              <a:t>viena</a:t>
            </a:r>
            <a:r>
              <a:rPr lang="en-US" sz="1100" i="1" dirty="0"/>
              <a:t> </a:t>
            </a:r>
            <a:r>
              <a:rPr lang="en-US" sz="1100" i="1" dirty="0" err="1"/>
              <a:t>profilio</a:t>
            </a:r>
            <a:r>
              <a:rPr lang="en-US" sz="1100" i="1" dirty="0"/>
              <a:t> </a:t>
            </a:r>
            <a:r>
              <a:rPr lang="en-US" sz="1100" i="1" dirty="0" err="1"/>
              <a:t>nuotrauka</a:t>
            </a:r>
            <a:r>
              <a:rPr lang="en-US" sz="1100" i="1" dirty="0"/>
              <a:t> </a:t>
            </a:r>
            <a:r>
              <a:rPr lang="en-US" sz="1100" i="1" dirty="0" err="1"/>
              <a:t>arba</a:t>
            </a:r>
            <a:r>
              <a:rPr lang="en-US" sz="1100" i="1" dirty="0"/>
              <a:t> </a:t>
            </a:r>
            <a:r>
              <a:rPr lang="en-US" sz="1100" i="1" dirty="0" err="1"/>
              <a:t>nė</a:t>
            </a:r>
            <a:r>
              <a:rPr lang="en-US" sz="1100" i="1" dirty="0"/>
              <a:t> </a:t>
            </a:r>
            <a:r>
              <a:rPr lang="en-US" sz="1100" i="1" dirty="0" err="1"/>
              <a:t>vienos</a:t>
            </a:r>
            <a:r>
              <a:rPr lang="en-US" sz="1100" i="1" dirty="0"/>
              <a:t>?</a:t>
            </a:r>
          </a:p>
        </p:txBody>
      </p:sp>
      <p:sp>
        <p:nvSpPr>
          <p:cNvPr id="246" name="Google Shape;24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0" name="Google Shape;29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2" name="Google Shape;33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3" name="Google Shape;403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4" name="Google Shape;404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9" name="Google Shape;499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0" name="Google Shape;500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Bebas Neue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3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0" i="0"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2" name="Google Shape;2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3"/>
          <p:cNvSpPr txBox="1">
            <a:spLocks noGrp="1"/>
          </p:cNvSpPr>
          <p:nvPr>
            <p:ph type="ftr" idx="11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900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4"/>
          <p:cNvSpPr txBox="1">
            <a:spLocks noGrp="1"/>
          </p:cNvSpPr>
          <p:nvPr>
            <p:ph type="ftr" idx="11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900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5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5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4" name="Google Shape;34;p15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15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6" name="Google Shape;36;p15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5"/>
          <p:cNvSpPr txBox="1">
            <a:spLocks noGrp="1"/>
          </p:cNvSpPr>
          <p:nvPr>
            <p:ph type="ftr" idx="11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900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Bebas Neue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6"/>
          <p:cNvSpPr txBox="1">
            <a:spLocks noGrp="1"/>
          </p:cNvSpPr>
          <p:nvPr>
            <p:ph type="ftr" idx="11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900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1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7"/>
          <p:cNvSpPr txBox="1">
            <a:spLocks noGrp="1"/>
          </p:cNvSpPr>
          <p:nvPr>
            <p:ph type="ftr" idx="11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900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8"/>
          <p:cNvSpPr txBox="1">
            <a:spLocks noGrp="1"/>
          </p:cNvSpPr>
          <p:nvPr>
            <p:ph type="ftr" idx="11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900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9"/>
          <p:cNvSpPr txBox="1">
            <a:spLocks noGrp="1"/>
          </p:cNvSpPr>
          <p:nvPr>
            <p:ph type="ftr" idx="11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900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Bebas Neue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0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>
                <a:latin typeface="Bebas Neue"/>
                <a:ea typeface="Bebas Neue"/>
                <a:cs typeface="Bebas Neue"/>
                <a:sym typeface="Bebas Neue"/>
              </a:defRPr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latin typeface="Bebas Neue"/>
                <a:ea typeface="Bebas Neue"/>
                <a:cs typeface="Bebas Neue"/>
                <a:sym typeface="Bebas Neue"/>
              </a:defRPr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latin typeface="Bebas Neue"/>
                <a:ea typeface="Bebas Neue"/>
                <a:cs typeface="Bebas Neue"/>
                <a:sym typeface="Bebas Neue"/>
              </a:defRPr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5" name="Google Shape;65;p20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6" name="Google Shape;66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0"/>
          <p:cNvSpPr txBox="1">
            <a:spLocks noGrp="1"/>
          </p:cNvSpPr>
          <p:nvPr>
            <p:ph type="ftr" idx="11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900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Bebas Neue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1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1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Google Shape;72;p21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3" name="Google Shape;73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1"/>
          <p:cNvSpPr txBox="1">
            <a:spLocks noGrp="1"/>
          </p:cNvSpPr>
          <p:nvPr>
            <p:ph type="ftr" idx="11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900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Bebas Neue"/>
              <a:buNone/>
              <a:defRPr sz="1100" b="1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984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1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2"/>
          <p:cNvSpPr txBox="1">
            <a:spLocks noGrp="1"/>
          </p:cNvSpPr>
          <p:nvPr>
            <p:ph type="ftr" idx="11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900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5" name="Google Shape;15;p12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9829922" y="82007"/>
            <a:ext cx="1608938" cy="4594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12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838200" y="67756"/>
            <a:ext cx="459799" cy="4597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" name="Google Shape;17;p12"/>
          <p:cNvCxnSpPr/>
          <p:nvPr/>
        </p:nvCxnSpPr>
        <p:spPr>
          <a:xfrm>
            <a:off x="838200" y="6173597"/>
            <a:ext cx="105156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8" name="Google Shape;18;p12"/>
          <p:cNvCxnSpPr/>
          <p:nvPr/>
        </p:nvCxnSpPr>
        <p:spPr>
          <a:xfrm>
            <a:off x="838200" y="593412"/>
            <a:ext cx="105156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hope.org/EN#hotlineReferral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google.com/blogger/answer/7540088?hl=en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"/>
          <p:cNvSpPr txBox="1"/>
          <p:nvPr/>
        </p:nvSpPr>
        <p:spPr>
          <a:xfrm>
            <a:off x="423081" y="1627365"/>
            <a:ext cx="6016733" cy="1754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0" i="0" u="none" strike="noStrike" cap="none" dirty="0">
                <a:solidFill>
                  <a:srgbClr val="595959"/>
                </a:solidFill>
                <a:latin typeface="Bebas Neue"/>
                <a:ea typeface="Bebas Neue"/>
                <a:cs typeface="Bebas Neue"/>
                <a:sym typeface="Bebas Neue"/>
              </a:rPr>
              <a:t>SOCIALINIŲ TINKLŲ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0" i="0" u="none" strike="noStrike" cap="none" dirty="0">
                <a:solidFill>
                  <a:srgbClr val="ED6D2C"/>
                </a:solidFill>
                <a:latin typeface="Bebas Neue"/>
                <a:ea typeface="Bebas Neue"/>
                <a:cs typeface="Bebas Neue"/>
                <a:sym typeface="Bebas Neue"/>
              </a:rPr>
              <a:t>PAVOJAI</a:t>
            </a:r>
            <a:endParaRPr sz="5400" dirty="0"/>
          </a:p>
        </p:txBody>
      </p:sp>
      <p:sp>
        <p:nvSpPr>
          <p:cNvPr id="83" name="Google Shape;83;p1"/>
          <p:cNvSpPr/>
          <p:nvPr/>
        </p:nvSpPr>
        <p:spPr>
          <a:xfrm>
            <a:off x="5861927" y="683063"/>
            <a:ext cx="5491873" cy="5491873"/>
          </a:xfrm>
          <a:custGeom>
            <a:avLst/>
            <a:gdLst/>
            <a:ahLst/>
            <a:cxnLst/>
            <a:rect l="l" t="t" r="r" b="b"/>
            <a:pathLst>
              <a:path w="5491873" h="5491873" extrusionOk="0">
                <a:moveTo>
                  <a:pt x="0" y="0"/>
                </a:moveTo>
                <a:lnTo>
                  <a:pt x="5491873" y="0"/>
                </a:lnTo>
                <a:lnTo>
                  <a:pt x="5491873" y="5491873"/>
                </a:lnTo>
                <a:lnTo>
                  <a:pt x="0" y="549187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" name="Google Shape;84;p1"/>
          <p:cNvSpPr/>
          <p:nvPr/>
        </p:nvSpPr>
        <p:spPr>
          <a:xfrm>
            <a:off x="6546484" y="1356586"/>
            <a:ext cx="4122742" cy="4099744"/>
          </a:xfrm>
          <a:custGeom>
            <a:avLst/>
            <a:gdLst/>
            <a:ahLst/>
            <a:cxnLst/>
            <a:rect l="l" t="t" r="r" b="b"/>
            <a:pathLst>
              <a:path w="4122742" h="4099744" extrusionOk="0">
                <a:moveTo>
                  <a:pt x="4062109" y="1751131"/>
                </a:moveTo>
                <a:cubicBezTo>
                  <a:pt x="3950362" y="1019705"/>
                  <a:pt x="3492212" y="121095"/>
                  <a:pt x="2587074" y="27053"/>
                </a:cubicBezTo>
                <a:cubicBezTo>
                  <a:pt x="2587074" y="27053"/>
                  <a:pt x="1899850" y="-56539"/>
                  <a:pt x="1222396" y="70159"/>
                </a:cubicBezTo>
                <a:cubicBezTo>
                  <a:pt x="820334" y="145342"/>
                  <a:pt x="467774" y="369177"/>
                  <a:pt x="244694" y="690859"/>
                </a:cubicBezTo>
                <a:cubicBezTo>
                  <a:pt x="21615" y="1012555"/>
                  <a:pt x="-52903" y="1404802"/>
                  <a:pt x="37528" y="1778782"/>
                </a:cubicBezTo>
                <a:cubicBezTo>
                  <a:pt x="96266" y="2021683"/>
                  <a:pt x="135952" y="2273066"/>
                  <a:pt x="125057" y="2522657"/>
                </a:cubicBezTo>
                <a:cubicBezTo>
                  <a:pt x="106095" y="2957048"/>
                  <a:pt x="117004" y="3362514"/>
                  <a:pt x="538576" y="3621580"/>
                </a:cubicBezTo>
                <a:cubicBezTo>
                  <a:pt x="914984" y="3852890"/>
                  <a:pt x="1388706" y="4056903"/>
                  <a:pt x="1840639" y="4092623"/>
                </a:cubicBezTo>
                <a:cubicBezTo>
                  <a:pt x="2147769" y="4116899"/>
                  <a:pt x="2492203" y="4077613"/>
                  <a:pt x="2788216" y="3997647"/>
                </a:cubicBezTo>
                <a:cubicBezTo>
                  <a:pt x="4296779" y="3590138"/>
                  <a:pt x="4173856" y="2482557"/>
                  <a:pt x="4062109" y="1751131"/>
                </a:cubicBezTo>
                <a:close/>
              </a:path>
            </a:pathLst>
          </a:custGeom>
          <a:solidFill>
            <a:srgbClr val="F4F7F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85" name="Google Shape;85;p1"/>
          <p:cNvGrpSpPr/>
          <p:nvPr/>
        </p:nvGrpSpPr>
        <p:grpSpPr>
          <a:xfrm>
            <a:off x="6582561" y="2950318"/>
            <a:ext cx="4055074" cy="2338171"/>
            <a:chOff x="6582561" y="2950318"/>
            <a:chExt cx="4055074" cy="2338171"/>
          </a:xfrm>
        </p:grpSpPr>
        <p:sp>
          <p:nvSpPr>
            <p:cNvPr id="86" name="Google Shape;86;p1"/>
            <p:cNvSpPr/>
            <p:nvPr/>
          </p:nvSpPr>
          <p:spPr>
            <a:xfrm>
              <a:off x="6678380" y="4930397"/>
              <a:ext cx="3959255" cy="358092"/>
            </a:xfrm>
            <a:custGeom>
              <a:avLst/>
              <a:gdLst/>
              <a:ahLst/>
              <a:cxnLst/>
              <a:rect l="l" t="t" r="r" b="b"/>
              <a:pathLst>
                <a:path w="3959255" h="358092" extrusionOk="0">
                  <a:moveTo>
                    <a:pt x="3959256" y="34224"/>
                  </a:moveTo>
                  <a:lnTo>
                    <a:pt x="0" y="0"/>
                  </a:lnTo>
                  <a:lnTo>
                    <a:pt x="0" y="101266"/>
                  </a:lnTo>
                  <a:cubicBezTo>
                    <a:pt x="0" y="128756"/>
                    <a:pt x="17275" y="152115"/>
                    <a:pt x="40664" y="156289"/>
                  </a:cubicBezTo>
                  <a:lnTo>
                    <a:pt x="1160221" y="355684"/>
                  </a:lnTo>
                  <a:cubicBezTo>
                    <a:pt x="1173514" y="358052"/>
                    <a:pt x="1186985" y="358674"/>
                    <a:pt x="1200381" y="357549"/>
                  </a:cubicBezTo>
                  <a:lnTo>
                    <a:pt x="3916224" y="130206"/>
                  </a:lnTo>
                  <a:cubicBezTo>
                    <a:pt x="3940471" y="128178"/>
                    <a:pt x="3959256" y="104730"/>
                    <a:pt x="3959256" y="76501"/>
                  </a:cubicBezTo>
                  <a:lnTo>
                    <a:pt x="3959256" y="34224"/>
                  </a:lnTo>
                  <a:close/>
                </a:path>
              </a:pathLst>
            </a:custGeom>
            <a:solidFill>
              <a:srgbClr val="BFC8D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87" name="Google Shape;87;p1"/>
            <p:cNvGrpSpPr/>
            <p:nvPr/>
          </p:nvGrpSpPr>
          <p:grpSpPr>
            <a:xfrm>
              <a:off x="6582561" y="2950318"/>
              <a:ext cx="2705273" cy="2037493"/>
              <a:chOff x="6582561" y="2950318"/>
              <a:chExt cx="2705273" cy="2037493"/>
            </a:xfrm>
          </p:grpSpPr>
          <p:sp>
            <p:nvSpPr>
              <p:cNvPr id="88" name="Google Shape;88;p1"/>
              <p:cNvSpPr/>
              <p:nvPr/>
            </p:nvSpPr>
            <p:spPr>
              <a:xfrm>
                <a:off x="6582561" y="2950318"/>
                <a:ext cx="2665157" cy="2037493"/>
              </a:xfrm>
              <a:custGeom>
                <a:avLst/>
                <a:gdLst/>
                <a:ahLst/>
                <a:cxnLst/>
                <a:rect l="l" t="t" r="r" b="b"/>
                <a:pathLst>
                  <a:path w="2665157" h="2037493" extrusionOk="0">
                    <a:moveTo>
                      <a:pt x="2598070" y="1852034"/>
                    </a:moveTo>
                    <a:lnTo>
                      <a:pt x="81638" y="2037278"/>
                    </a:lnTo>
                    <a:cubicBezTo>
                      <a:pt x="36608" y="2040593"/>
                      <a:pt x="0" y="2005363"/>
                      <a:pt x="0" y="1958600"/>
                    </a:cubicBezTo>
                    <a:lnTo>
                      <a:pt x="0" y="84687"/>
                    </a:lnTo>
                    <a:cubicBezTo>
                      <a:pt x="0" y="37910"/>
                      <a:pt x="36608" y="0"/>
                      <a:pt x="81638" y="0"/>
                    </a:cubicBezTo>
                    <a:lnTo>
                      <a:pt x="2598070" y="0"/>
                    </a:lnTo>
                    <a:cubicBezTo>
                      <a:pt x="2635167" y="0"/>
                      <a:pt x="2665157" y="34284"/>
                      <a:pt x="2665157" y="76561"/>
                    </a:cubicBezTo>
                    <a:lnTo>
                      <a:pt x="2665157" y="1770530"/>
                    </a:lnTo>
                    <a:cubicBezTo>
                      <a:pt x="2665157" y="1812821"/>
                      <a:pt x="2635167" y="1849296"/>
                      <a:pt x="2598070" y="1852034"/>
                    </a:cubicBezTo>
                    <a:close/>
                  </a:path>
                </a:pathLst>
              </a:custGeom>
              <a:solidFill>
                <a:srgbClr val="BFC8D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9" name="Google Shape;89;p1"/>
              <p:cNvSpPr/>
              <p:nvPr/>
            </p:nvSpPr>
            <p:spPr>
              <a:xfrm>
                <a:off x="6622692" y="2950318"/>
                <a:ext cx="2665142" cy="2037493"/>
              </a:xfrm>
              <a:custGeom>
                <a:avLst/>
                <a:gdLst/>
                <a:ahLst/>
                <a:cxnLst/>
                <a:rect l="l" t="t" r="r" b="b"/>
                <a:pathLst>
                  <a:path w="2665142" h="2037493" extrusionOk="0">
                    <a:moveTo>
                      <a:pt x="2598056" y="1852034"/>
                    </a:moveTo>
                    <a:lnTo>
                      <a:pt x="81638" y="2037278"/>
                    </a:lnTo>
                    <a:cubicBezTo>
                      <a:pt x="36608" y="2040593"/>
                      <a:pt x="0" y="2005363"/>
                      <a:pt x="0" y="1958600"/>
                    </a:cubicBezTo>
                    <a:lnTo>
                      <a:pt x="0" y="84687"/>
                    </a:lnTo>
                    <a:cubicBezTo>
                      <a:pt x="0" y="37910"/>
                      <a:pt x="36608" y="0"/>
                      <a:pt x="81638" y="0"/>
                    </a:cubicBezTo>
                    <a:lnTo>
                      <a:pt x="2598056" y="0"/>
                    </a:lnTo>
                    <a:cubicBezTo>
                      <a:pt x="2635152" y="0"/>
                      <a:pt x="2665143" y="34284"/>
                      <a:pt x="2665143" y="76561"/>
                    </a:cubicBezTo>
                    <a:lnTo>
                      <a:pt x="2665143" y="1770530"/>
                    </a:lnTo>
                    <a:cubicBezTo>
                      <a:pt x="2665157" y="1812821"/>
                      <a:pt x="2635152" y="1849296"/>
                      <a:pt x="2598056" y="18520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" name="Google Shape;90;p1"/>
              <p:cNvSpPr/>
              <p:nvPr/>
            </p:nvSpPr>
            <p:spPr>
              <a:xfrm>
                <a:off x="6732144" y="3059104"/>
                <a:ext cx="2465569" cy="1784878"/>
              </a:xfrm>
              <a:custGeom>
                <a:avLst/>
                <a:gdLst/>
                <a:ahLst/>
                <a:cxnLst/>
                <a:rect l="l" t="t" r="r" b="b"/>
                <a:pathLst>
                  <a:path w="2465569" h="1784878" extrusionOk="0">
                    <a:moveTo>
                      <a:pt x="2410207" y="1623819"/>
                    </a:moveTo>
                    <a:lnTo>
                      <a:pt x="66421" y="1784726"/>
                    </a:lnTo>
                    <a:cubicBezTo>
                      <a:pt x="29783" y="1787243"/>
                      <a:pt x="0" y="1758332"/>
                      <a:pt x="0" y="1720141"/>
                    </a:cubicBezTo>
                    <a:lnTo>
                      <a:pt x="0" y="79536"/>
                    </a:lnTo>
                    <a:cubicBezTo>
                      <a:pt x="0" y="41360"/>
                      <a:pt x="29783" y="10274"/>
                      <a:pt x="66421" y="10111"/>
                    </a:cubicBezTo>
                    <a:lnTo>
                      <a:pt x="2410207" y="0"/>
                    </a:lnTo>
                    <a:cubicBezTo>
                      <a:pt x="2440805" y="-133"/>
                      <a:pt x="2465570" y="27948"/>
                      <a:pt x="2465570" y="62735"/>
                    </a:cubicBezTo>
                    <a:lnTo>
                      <a:pt x="2465570" y="1557043"/>
                    </a:lnTo>
                    <a:cubicBezTo>
                      <a:pt x="2465570" y="1591830"/>
                      <a:pt x="2440819" y="1621716"/>
                      <a:pt x="2410207" y="1623819"/>
                    </a:cubicBezTo>
                    <a:close/>
                  </a:path>
                </a:pathLst>
              </a:custGeom>
              <a:solidFill>
                <a:srgbClr val="D8DEE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" name="Google Shape;91;p1"/>
              <p:cNvSpPr/>
              <p:nvPr/>
            </p:nvSpPr>
            <p:spPr>
              <a:xfrm>
                <a:off x="7993454" y="2970065"/>
                <a:ext cx="57953" cy="63119"/>
              </a:xfrm>
              <a:custGeom>
                <a:avLst/>
                <a:gdLst/>
                <a:ahLst/>
                <a:cxnLst/>
                <a:rect l="l" t="t" r="r" b="b"/>
                <a:pathLst>
                  <a:path w="57953" h="63119" extrusionOk="0">
                    <a:moveTo>
                      <a:pt x="57953" y="31501"/>
                    </a:moveTo>
                    <a:cubicBezTo>
                      <a:pt x="57953" y="48909"/>
                      <a:pt x="45001" y="63075"/>
                      <a:pt x="29014" y="63120"/>
                    </a:cubicBezTo>
                    <a:cubicBezTo>
                      <a:pt x="12997" y="63164"/>
                      <a:pt x="0" y="49072"/>
                      <a:pt x="0" y="31619"/>
                    </a:cubicBezTo>
                    <a:cubicBezTo>
                      <a:pt x="0" y="14166"/>
                      <a:pt x="12997" y="15"/>
                      <a:pt x="29014" y="0"/>
                    </a:cubicBezTo>
                    <a:cubicBezTo>
                      <a:pt x="45001" y="-15"/>
                      <a:pt x="57953" y="14092"/>
                      <a:pt x="57953" y="3150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2" name="Google Shape;92;p1"/>
              <p:cNvSpPr/>
              <p:nvPr/>
            </p:nvSpPr>
            <p:spPr>
              <a:xfrm>
                <a:off x="6622692" y="2950318"/>
                <a:ext cx="2642375" cy="2037493"/>
              </a:xfrm>
              <a:custGeom>
                <a:avLst/>
                <a:gdLst/>
                <a:ahLst/>
                <a:cxnLst/>
                <a:rect l="l" t="t" r="r" b="b"/>
                <a:pathLst>
                  <a:path w="2642375" h="2037493" extrusionOk="0">
                    <a:moveTo>
                      <a:pt x="81623" y="2037278"/>
                    </a:moveTo>
                    <a:lnTo>
                      <a:pt x="2585310" y="1852967"/>
                    </a:lnTo>
                    <a:lnTo>
                      <a:pt x="2598056" y="1852034"/>
                    </a:lnTo>
                    <a:cubicBezTo>
                      <a:pt x="2615079" y="1850776"/>
                      <a:pt x="2630548" y="1842368"/>
                      <a:pt x="2642376" y="1829608"/>
                    </a:cubicBezTo>
                    <a:cubicBezTo>
                      <a:pt x="2462210" y="1819749"/>
                      <a:pt x="2350300" y="1755816"/>
                      <a:pt x="2278121" y="1689750"/>
                    </a:cubicBezTo>
                    <a:cubicBezTo>
                      <a:pt x="2133156" y="1557072"/>
                      <a:pt x="2158291" y="1426244"/>
                      <a:pt x="2001973" y="1339010"/>
                    </a:cubicBezTo>
                    <a:cubicBezTo>
                      <a:pt x="1806989" y="1230209"/>
                      <a:pt x="1653676" y="1368069"/>
                      <a:pt x="1505706" y="1232045"/>
                    </a:cubicBezTo>
                    <a:cubicBezTo>
                      <a:pt x="1416000" y="1149578"/>
                      <a:pt x="1460039" y="1088087"/>
                      <a:pt x="1349668" y="964838"/>
                    </a:cubicBezTo>
                    <a:cubicBezTo>
                      <a:pt x="1227411" y="828340"/>
                      <a:pt x="1147816" y="874229"/>
                      <a:pt x="1024952" y="751380"/>
                    </a:cubicBezTo>
                    <a:cubicBezTo>
                      <a:pt x="869596" y="596053"/>
                      <a:pt x="947296" y="475188"/>
                      <a:pt x="813478" y="363678"/>
                    </a:cubicBezTo>
                    <a:cubicBezTo>
                      <a:pt x="651135" y="228379"/>
                      <a:pt x="476061" y="353612"/>
                      <a:pt x="321534" y="223849"/>
                    </a:cubicBezTo>
                    <a:cubicBezTo>
                      <a:pt x="254876" y="167894"/>
                      <a:pt x="218313" y="86523"/>
                      <a:pt x="199217" y="0"/>
                    </a:cubicBezTo>
                    <a:lnTo>
                      <a:pt x="81638" y="0"/>
                    </a:lnTo>
                    <a:cubicBezTo>
                      <a:pt x="36608" y="0"/>
                      <a:pt x="0" y="37925"/>
                      <a:pt x="0" y="84687"/>
                    </a:cubicBezTo>
                    <a:lnTo>
                      <a:pt x="0" y="1958600"/>
                    </a:lnTo>
                    <a:cubicBezTo>
                      <a:pt x="-15" y="2005363"/>
                      <a:pt x="36593" y="2040593"/>
                      <a:pt x="81623" y="2037278"/>
                    </a:cubicBezTo>
                    <a:close/>
                  </a:path>
                </a:pathLst>
              </a:custGeom>
              <a:solidFill>
                <a:srgbClr val="FFFFFF">
                  <a:alpha val="47843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93" name="Google Shape;93;p1"/>
            <p:cNvSpPr/>
            <p:nvPr/>
          </p:nvSpPr>
          <p:spPr>
            <a:xfrm>
              <a:off x="6678380" y="4791534"/>
              <a:ext cx="3959255" cy="404570"/>
            </a:xfrm>
            <a:custGeom>
              <a:avLst/>
              <a:gdLst/>
              <a:ahLst/>
              <a:cxnLst/>
              <a:rect l="l" t="t" r="r" b="b"/>
              <a:pathLst>
                <a:path w="3959255" h="404570" extrusionOk="0">
                  <a:moveTo>
                    <a:pt x="2660938" y="545"/>
                  </a:moveTo>
                  <a:lnTo>
                    <a:pt x="0" y="195529"/>
                  </a:lnTo>
                  <a:lnTo>
                    <a:pt x="1160221" y="402162"/>
                  </a:lnTo>
                  <a:cubicBezTo>
                    <a:pt x="1173514" y="404531"/>
                    <a:pt x="1186985" y="405153"/>
                    <a:pt x="1200381" y="404027"/>
                  </a:cubicBezTo>
                  <a:lnTo>
                    <a:pt x="3959256" y="173073"/>
                  </a:lnTo>
                  <a:lnTo>
                    <a:pt x="2703260" y="1848"/>
                  </a:lnTo>
                  <a:cubicBezTo>
                    <a:pt x="2689212" y="-47"/>
                    <a:pt x="2675045" y="-491"/>
                    <a:pt x="2660938" y="545"/>
                  </a:cubicBezTo>
                  <a:close/>
                </a:path>
              </a:pathLst>
            </a:custGeom>
            <a:solidFill>
              <a:srgbClr val="EBEF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" name="Google Shape;94;p1"/>
            <p:cNvSpPr/>
            <p:nvPr/>
          </p:nvSpPr>
          <p:spPr>
            <a:xfrm>
              <a:off x="7066660" y="4823994"/>
              <a:ext cx="2900922" cy="268820"/>
            </a:xfrm>
            <a:custGeom>
              <a:avLst/>
              <a:gdLst/>
              <a:ahLst/>
              <a:cxnLst/>
              <a:rect l="l" t="t" r="r" b="b"/>
              <a:pathLst>
                <a:path w="2900922" h="268820" extrusionOk="0">
                  <a:moveTo>
                    <a:pt x="0" y="164741"/>
                  </a:moveTo>
                  <a:lnTo>
                    <a:pt x="2215297" y="0"/>
                  </a:lnTo>
                  <a:lnTo>
                    <a:pt x="2900923" y="92711"/>
                  </a:lnTo>
                  <a:lnTo>
                    <a:pt x="704692" y="268821"/>
                  </a:lnTo>
                  <a:close/>
                </a:path>
              </a:pathLst>
            </a:custGeom>
            <a:solidFill>
              <a:srgbClr val="D8DEE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5" name="Google Shape;95;p1"/>
          <p:cNvGrpSpPr/>
          <p:nvPr/>
        </p:nvGrpSpPr>
        <p:grpSpPr>
          <a:xfrm>
            <a:off x="7006827" y="2133267"/>
            <a:ext cx="2474214" cy="2603442"/>
            <a:chOff x="7006827" y="2133267"/>
            <a:chExt cx="2474214" cy="2603442"/>
          </a:xfrm>
        </p:grpSpPr>
        <p:grpSp>
          <p:nvGrpSpPr>
            <p:cNvPr id="96" name="Google Shape;96;p1"/>
            <p:cNvGrpSpPr/>
            <p:nvPr/>
          </p:nvGrpSpPr>
          <p:grpSpPr>
            <a:xfrm>
              <a:off x="7006827" y="2250295"/>
              <a:ext cx="2474214" cy="2486414"/>
              <a:chOff x="7006827" y="2250295"/>
              <a:chExt cx="2474214" cy="2486414"/>
            </a:xfrm>
          </p:grpSpPr>
          <p:sp>
            <p:nvSpPr>
              <p:cNvPr id="97" name="Google Shape;97;p1"/>
              <p:cNvSpPr/>
              <p:nvPr/>
            </p:nvSpPr>
            <p:spPr>
              <a:xfrm>
                <a:off x="7006856" y="2250295"/>
                <a:ext cx="2474185" cy="2486414"/>
              </a:xfrm>
              <a:custGeom>
                <a:avLst/>
                <a:gdLst/>
                <a:ahLst/>
                <a:cxnLst/>
                <a:rect l="l" t="t" r="r" b="b"/>
                <a:pathLst>
                  <a:path w="2474185" h="2486414" extrusionOk="0">
                    <a:moveTo>
                      <a:pt x="2360721" y="69435"/>
                    </a:moveTo>
                    <a:lnTo>
                      <a:pt x="138451" y="68"/>
                    </a:lnTo>
                    <a:cubicBezTo>
                      <a:pt x="62172" y="-2315"/>
                      <a:pt x="0" y="58081"/>
                      <a:pt x="0" y="134982"/>
                    </a:cubicBezTo>
                    <a:lnTo>
                      <a:pt x="0" y="2356452"/>
                    </a:lnTo>
                    <a:cubicBezTo>
                      <a:pt x="0" y="2433353"/>
                      <a:pt x="62187" y="2491365"/>
                      <a:pt x="138451" y="2486081"/>
                    </a:cubicBezTo>
                    <a:lnTo>
                      <a:pt x="2360721" y="2331879"/>
                    </a:lnTo>
                    <a:cubicBezTo>
                      <a:pt x="2423529" y="2327527"/>
                      <a:pt x="2474185" y="2267871"/>
                      <a:pt x="2474185" y="2198638"/>
                    </a:cubicBezTo>
                    <a:lnTo>
                      <a:pt x="2474185" y="198353"/>
                    </a:lnTo>
                    <a:cubicBezTo>
                      <a:pt x="2474185" y="129105"/>
                      <a:pt x="2423529" y="71388"/>
                      <a:pt x="2360721" y="69435"/>
                    </a:cubicBezTo>
                    <a:close/>
                  </a:path>
                </a:pathLst>
              </a:custGeom>
              <a:solidFill>
                <a:srgbClr val="E38DD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" name="Google Shape;98;p1"/>
              <p:cNvSpPr/>
              <p:nvPr/>
            </p:nvSpPr>
            <p:spPr>
              <a:xfrm>
                <a:off x="7051220" y="2294538"/>
                <a:ext cx="2393716" cy="2397852"/>
              </a:xfrm>
              <a:custGeom>
                <a:avLst/>
                <a:gdLst/>
                <a:ahLst/>
                <a:cxnLst/>
                <a:rect l="l" t="t" r="r" b="b"/>
                <a:pathLst>
                  <a:path w="2393716" h="2397852" extrusionOk="0">
                    <a:moveTo>
                      <a:pt x="94087" y="2397636"/>
                    </a:moveTo>
                    <a:cubicBezTo>
                      <a:pt x="42218" y="2401144"/>
                      <a:pt x="0" y="2361635"/>
                      <a:pt x="0" y="2309381"/>
                    </a:cubicBezTo>
                    <a:lnTo>
                      <a:pt x="0" y="91878"/>
                    </a:lnTo>
                    <a:cubicBezTo>
                      <a:pt x="0" y="39624"/>
                      <a:pt x="42203" y="-1484"/>
                      <a:pt x="94087" y="41"/>
                    </a:cubicBezTo>
                    <a:lnTo>
                      <a:pt x="2316357" y="65440"/>
                    </a:lnTo>
                    <a:cubicBezTo>
                      <a:pt x="2359152" y="66699"/>
                      <a:pt x="2393717" y="105985"/>
                      <a:pt x="2393717" y="153192"/>
                    </a:cubicBezTo>
                    <a:lnTo>
                      <a:pt x="2393717" y="2156704"/>
                    </a:lnTo>
                    <a:cubicBezTo>
                      <a:pt x="2393717" y="2203911"/>
                      <a:pt x="2359152" y="2244515"/>
                      <a:pt x="2316357" y="2247416"/>
                    </a:cubicBezTo>
                    <a:lnTo>
                      <a:pt x="94087" y="2397636"/>
                    </a:lnTo>
                    <a:close/>
                  </a:path>
                </a:pathLst>
              </a:custGeom>
              <a:solidFill>
                <a:srgbClr val="FFFFFF">
                  <a:alpha val="73725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" name="Google Shape;99;p1"/>
              <p:cNvSpPr/>
              <p:nvPr/>
            </p:nvSpPr>
            <p:spPr>
              <a:xfrm>
                <a:off x="7006841" y="2250295"/>
                <a:ext cx="2474199" cy="288280"/>
              </a:xfrm>
              <a:custGeom>
                <a:avLst/>
                <a:gdLst/>
                <a:ahLst/>
                <a:cxnLst/>
                <a:rect l="l" t="t" r="r" b="b"/>
                <a:pathLst>
                  <a:path w="2474199" h="288280" extrusionOk="0">
                    <a:moveTo>
                      <a:pt x="2360736" y="69435"/>
                    </a:moveTo>
                    <a:lnTo>
                      <a:pt x="138466" y="68"/>
                    </a:lnTo>
                    <a:cubicBezTo>
                      <a:pt x="62187" y="-2315"/>
                      <a:pt x="0" y="58081"/>
                      <a:pt x="0" y="134982"/>
                    </a:cubicBezTo>
                    <a:lnTo>
                      <a:pt x="0" y="234857"/>
                    </a:lnTo>
                    <a:lnTo>
                      <a:pt x="2474200" y="288280"/>
                    </a:lnTo>
                    <a:lnTo>
                      <a:pt x="2474200" y="198353"/>
                    </a:lnTo>
                    <a:cubicBezTo>
                      <a:pt x="2474200" y="129105"/>
                      <a:pt x="2423544" y="71403"/>
                      <a:pt x="2360736" y="69435"/>
                    </a:cubicBezTo>
                    <a:close/>
                  </a:path>
                </a:pathLst>
              </a:custGeom>
              <a:solidFill>
                <a:srgbClr val="E38DD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" name="Google Shape;100;p1"/>
              <p:cNvSpPr/>
              <p:nvPr/>
            </p:nvSpPr>
            <p:spPr>
              <a:xfrm>
                <a:off x="7163101" y="2331820"/>
                <a:ext cx="89661" cy="90432"/>
              </a:xfrm>
              <a:custGeom>
                <a:avLst/>
                <a:gdLst/>
                <a:ahLst/>
                <a:cxnLst/>
                <a:rect l="l" t="t" r="r" b="b"/>
                <a:pathLst>
                  <a:path w="89661" h="90432" extrusionOk="0">
                    <a:moveTo>
                      <a:pt x="89661" y="46395"/>
                    </a:moveTo>
                    <a:cubicBezTo>
                      <a:pt x="89661" y="71309"/>
                      <a:pt x="69648" y="91026"/>
                      <a:pt x="44912" y="90419"/>
                    </a:cubicBezTo>
                    <a:cubicBezTo>
                      <a:pt x="20132" y="89812"/>
                      <a:pt x="0" y="69059"/>
                      <a:pt x="0" y="44042"/>
                    </a:cubicBezTo>
                    <a:cubicBezTo>
                      <a:pt x="0" y="19025"/>
                      <a:pt x="20132" y="-678"/>
                      <a:pt x="44912" y="18"/>
                    </a:cubicBezTo>
                    <a:cubicBezTo>
                      <a:pt x="69648" y="714"/>
                      <a:pt x="89661" y="21482"/>
                      <a:pt x="89661" y="4639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" name="Google Shape;101;p1"/>
              <p:cNvSpPr/>
              <p:nvPr/>
            </p:nvSpPr>
            <p:spPr>
              <a:xfrm>
                <a:off x="7320130" y="2336218"/>
                <a:ext cx="88536" cy="89854"/>
              </a:xfrm>
              <a:custGeom>
                <a:avLst/>
                <a:gdLst/>
                <a:ahLst/>
                <a:cxnLst/>
                <a:rect l="l" t="t" r="r" b="b"/>
                <a:pathLst>
                  <a:path w="88536" h="89854" extrusionOk="0">
                    <a:moveTo>
                      <a:pt x="88536" y="46084"/>
                    </a:moveTo>
                    <a:cubicBezTo>
                      <a:pt x="88536" y="70849"/>
                      <a:pt x="68774" y="90433"/>
                      <a:pt x="44349" y="89841"/>
                    </a:cubicBezTo>
                    <a:cubicBezTo>
                      <a:pt x="19880" y="89249"/>
                      <a:pt x="0" y="68614"/>
                      <a:pt x="0" y="43774"/>
                    </a:cubicBezTo>
                    <a:cubicBezTo>
                      <a:pt x="0" y="18935"/>
                      <a:pt x="19880" y="-664"/>
                      <a:pt x="44349" y="17"/>
                    </a:cubicBezTo>
                    <a:cubicBezTo>
                      <a:pt x="68774" y="698"/>
                      <a:pt x="88536" y="21319"/>
                      <a:pt x="88536" y="4608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" name="Google Shape;102;p1"/>
              <p:cNvSpPr/>
              <p:nvPr/>
            </p:nvSpPr>
            <p:spPr>
              <a:xfrm>
                <a:off x="7475190" y="2340540"/>
                <a:ext cx="87425" cy="89291"/>
              </a:xfrm>
              <a:custGeom>
                <a:avLst/>
                <a:gdLst/>
                <a:ahLst/>
                <a:cxnLst/>
                <a:rect l="l" t="t" r="r" b="b"/>
                <a:pathLst>
                  <a:path w="87425" h="89291" extrusionOk="0">
                    <a:moveTo>
                      <a:pt x="87426" y="45787"/>
                    </a:moveTo>
                    <a:cubicBezTo>
                      <a:pt x="87426" y="70390"/>
                      <a:pt x="67916" y="89870"/>
                      <a:pt x="43787" y="89278"/>
                    </a:cubicBezTo>
                    <a:cubicBezTo>
                      <a:pt x="19629" y="88686"/>
                      <a:pt x="0" y="68199"/>
                      <a:pt x="0" y="43508"/>
                    </a:cubicBezTo>
                    <a:cubicBezTo>
                      <a:pt x="0" y="18816"/>
                      <a:pt x="19629" y="-649"/>
                      <a:pt x="43787" y="17"/>
                    </a:cubicBezTo>
                    <a:cubicBezTo>
                      <a:pt x="67901" y="683"/>
                      <a:pt x="87426" y="21170"/>
                      <a:pt x="87426" y="4578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" name="Google Shape;103;p1"/>
              <p:cNvSpPr/>
              <p:nvPr/>
            </p:nvSpPr>
            <p:spPr>
              <a:xfrm>
                <a:off x="7006827" y="2250295"/>
                <a:ext cx="2281081" cy="2486414"/>
              </a:xfrm>
              <a:custGeom>
                <a:avLst/>
                <a:gdLst/>
                <a:ahLst/>
                <a:cxnLst/>
                <a:rect l="l" t="t" r="r" b="b"/>
                <a:pathLst>
                  <a:path w="2281081" h="2486414" extrusionOk="0">
                    <a:moveTo>
                      <a:pt x="1508814" y="912607"/>
                    </a:moveTo>
                    <a:cubicBezTo>
                      <a:pt x="1249912" y="532928"/>
                      <a:pt x="798527" y="658412"/>
                      <a:pt x="510848" y="235005"/>
                    </a:cubicBezTo>
                    <a:cubicBezTo>
                      <a:pt x="458786" y="158385"/>
                      <a:pt x="423437" y="80285"/>
                      <a:pt x="399160" y="8210"/>
                    </a:cubicBezTo>
                    <a:lnTo>
                      <a:pt x="138466" y="68"/>
                    </a:lnTo>
                    <a:cubicBezTo>
                      <a:pt x="62187" y="-2315"/>
                      <a:pt x="0" y="58081"/>
                      <a:pt x="0" y="134982"/>
                    </a:cubicBezTo>
                    <a:lnTo>
                      <a:pt x="0" y="2356452"/>
                    </a:lnTo>
                    <a:cubicBezTo>
                      <a:pt x="0" y="2433353"/>
                      <a:pt x="62187" y="2491365"/>
                      <a:pt x="138452" y="2486081"/>
                    </a:cubicBezTo>
                    <a:lnTo>
                      <a:pt x="2281081" y="2337401"/>
                    </a:lnTo>
                    <a:cubicBezTo>
                      <a:pt x="2233031" y="2267708"/>
                      <a:pt x="1812496" y="2014372"/>
                      <a:pt x="1703265" y="1611274"/>
                    </a:cubicBezTo>
                    <a:cubicBezTo>
                      <a:pt x="1603198" y="1241838"/>
                      <a:pt x="1664363" y="1140720"/>
                      <a:pt x="1508814" y="912607"/>
                    </a:cubicBezTo>
                    <a:close/>
                  </a:path>
                </a:pathLst>
              </a:custGeom>
              <a:solidFill>
                <a:srgbClr val="FFFFFF">
                  <a:alpha val="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4" name="Google Shape;104;p1"/>
            <p:cNvSpPr/>
            <p:nvPr/>
          </p:nvSpPr>
          <p:spPr>
            <a:xfrm>
              <a:off x="7707847" y="2701931"/>
              <a:ext cx="1217819" cy="1246115"/>
            </a:xfrm>
            <a:custGeom>
              <a:avLst/>
              <a:gdLst/>
              <a:ahLst/>
              <a:cxnLst/>
              <a:rect l="l" t="t" r="r" b="b"/>
              <a:pathLst>
                <a:path w="1217819" h="1246115" extrusionOk="0">
                  <a:moveTo>
                    <a:pt x="1217819" y="604708"/>
                  </a:moveTo>
                  <a:cubicBezTo>
                    <a:pt x="1217819" y="943620"/>
                    <a:pt x="951382" y="1230411"/>
                    <a:pt x="617888" y="1245495"/>
                  </a:cubicBezTo>
                  <a:cubicBezTo>
                    <a:pt x="278901" y="1260816"/>
                    <a:pt x="0" y="990471"/>
                    <a:pt x="0" y="641404"/>
                  </a:cubicBezTo>
                  <a:cubicBezTo>
                    <a:pt x="0" y="292337"/>
                    <a:pt x="278916" y="5176"/>
                    <a:pt x="617888" y="69"/>
                  </a:cubicBezTo>
                  <a:cubicBezTo>
                    <a:pt x="951382" y="-4950"/>
                    <a:pt x="1217819" y="265795"/>
                    <a:pt x="1217819" y="60470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" name="Google Shape;105;p1"/>
            <p:cNvSpPr/>
            <p:nvPr/>
          </p:nvSpPr>
          <p:spPr>
            <a:xfrm>
              <a:off x="7720948" y="4077714"/>
              <a:ext cx="1192787" cy="265170"/>
            </a:xfrm>
            <a:custGeom>
              <a:avLst/>
              <a:gdLst/>
              <a:ahLst/>
              <a:cxnLst/>
              <a:rect l="l" t="t" r="r" b="b"/>
              <a:pathLst>
                <a:path w="1192787" h="265170" extrusionOk="0">
                  <a:moveTo>
                    <a:pt x="1192787" y="145312"/>
                  </a:moveTo>
                  <a:cubicBezTo>
                    <a:pt x="1192787" y="177494"/>
                    <a:pt x="1168526" y="204924"/>
                    <a:pt x="1137454" y="206611"/>
                  </a:cubicBezTo>
                  <a:lnTo>
                    <a:pt x="57776" y="265083"/>
                  </a:lnTo>
                  <a:cubicBezTo>
                    <a:pt x="24987" y="266859"/>
                    <a:pt x="0" y="241443"/>
                    <a:pt x="0" y="208314"/>
                  </a:cubicBezTo>
                  <a:lnTo>
                    <a:pt x="0" y="115944"/>
                  </a:lnTo>
                  <a:cubicBezTo>
                    <a:pt x="0" y="82815"/>
                    <a:pt x="25446" y="54659"/>
                    <a:pt x="58235" y="53046"/>
                  </a:cubicBezTo>
                  <a:lnTo>
                    <a:pt x="1138046" y="67"/>
                  </a:lnTo>
                  <a:cubicBezTo>
                    <a:pt x="1169118" y="-1458"/>
                    <a:pt x="1192787" y="23411"/>
                    <a:pt x="1192787" y="55577"/>
                  </a:cubicBezTo>
                  <a:lnTo>
                    <a:pt x="1192787" y="1453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06" name="Google Shape;106;p1"/>
            <p:cNvGrpSpPr/>
            <p:nvPr/>
          </p:nvGrpSpPr>
          <p:grpSpPr>
            <a:xfrm>
              <a:off x="7692798" y="2133267"/>
              <a:ext cx="1208175" cy="1815104"/>
              <a:chOff x="7692798" y="2133267"/>
              <a:chExt cx="1208175" cy="1815104"/>
            </a:xfrm>
          </p:grpSpPr>
          <p:sp>
            <p:nvSpPr>
              <p:cNvPr id="107" name="Google Shape;107;p1"/>
              <p:cNvSpPr/>
              <p:nvPr/>
            </p:nvSpPr>
            <p:spPr>
              <a:xfrm>
                <a:off x="8039358" y="3138922"/>
                <a:ext cx="586283" cy="809449"/>
              </a:xfrm>
              <a:custGeom>
                <a:avLst/>
                <a:gdLst/>
                <a:ahLst/>
                <a:cxnLst/>
                <a:rect l="l" t="t" r="r" b="b"/>
                <a:pathLst>
                  <a:path w="586283" h="975884" extrusionOk="0">
                    <a:moveTo>
                      <a:pt x="0" y="915885"/>
                    </a:moveTo>
                    <a:cubicBezTo>
                      <a:pt x="91471" y="908209"/>
                      <a:pt x="-69571" y="951273"/>
                      <a:pt x="297368" y="975884"/>
                    </a:cubicBezTo>
                    <a:cubicBezTo>
                      <a:pt x="500799" y="932761"/>
                      <a:pt x="489978" y="917311"/>
                      <a:pt x="586283" y="888025"/>
                    </a:cubicBezTo>
                    <a:lnTo>
                      <a:pt x="586283" y="0"/>
                    </a:lnTo>
                    <a:lnTo>
                      <a:pt x="0" y="15143"/>
                    </a:lnTo>
                    <a:lnTo>
                      <a:pt x="0" y="915885"/>
                    </a:lnTo>
                    <a:close/>
                  </a:path>
                </a:pathLst>
              </a:custGeom>
              <a:solidFill>
                <a:srgbClr val="FCB14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8" name="Google Shape;108;p1"/>
              <p:cNvSpPr/>
              <p:nvPr/>
            </p:nvSpPr>
            <p:spPr>
              <a:xfrm>
                <a:off x="7892794" y="2501642"/>
                <a:ext cx="894598" cy="756896"/>
              </a:xfrm>
              <a:custGeom>
                <a:avLst/>
                <a:gdLst/>
                <a:ahLst/>
                <a:cxnLst/>
                <a:rect l="l" t="t" r="r" b="b"/>
                <a:pathLst>
                  <a:path w="894598" h="756896" extrusionOk="0">
                    <a:moveTo>
                      <a:pt x="0" y="0"/>
                    </a:moveTo>
                    <a:lnTo>
                      <a:pt x="0" y="379280"/>
                    </a:lnTo>
                    <a:cubicBezTo>
                      <a:pt x="0" y="471813"/>
                      <a:pt x="29576" y="556145"/>
                      <a:pt x="81757" y="621351"/>
                    </a:cubicBezTo>
                    <a:lnTo>
                      <a:pt x="88507" y="630544"/>
                    </a:lnTo>
                    <a:cubicBezTo>
                      <a:pt x="88566" y="630603"/>
                      <a:pt x="88136" y="631343"/>
                      <a:pt x="88196" y="631402"/>
                    </a:cubicBezTo>
                    <a:cubicBezTo>
                      <a:pt x="156156" y="710761"/>
                      <a:pt x="255409" y="759906"/>
                      <a:pt x="365972" y="756753"/>
                    </a:cubicBezTo>
                    <a:lnTo>
                      <a:pt x="535169" y="751928"/>
                    </a:lnTo>
                    <a:cubicBezTo>
                      <a:pt x="734742" y="746243"/>
                      <a:pt x="894598" y="570992"/>
                      <a:pt x="894598" y="362079"/>
                    </a:cubicBezTo>
                    <a:lnTo>
                      <a:pt x="894598" y="77286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0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9" name="Google Shape;109;p1"/>
              <p:cNvSpPr/>
              <p:nvPr/>
            </p:nvSpPr>
            <p:spPr>
              <a:xfrm>
                <a:off x="7910055" y="2465109"/>
                <a:ext cx="880742" cy="651283"/>
              </a:xfrm>
              <a:custGeom>
                <a:avLst/>
                <a:gdLst/>
                <a:ahLst/>
                <a:cxnLst/>
                <a:rect l="l" t="t" r="r" b="b"/>
                <a:pathLst>
                  <a:path w="880742" h="651283" extrusionOk="0">
                    <a:moveTo>
                      <a:pt x="880742" y="267074"/>
                    </a:moveTo>
                    <a:cubicBezTo>
                      <a:pt x="880742" y="267074"/>
                      <a:pt x="423289" y="507014"/>
                      <a:pt x="394319" y="651135"/>
                    </a:cubicBezTo>
                    <a:cubicBezTo>
                      <a:pt x="225759" y="656819"/>
                      <a:pt x="151981" y="497451"/>
                      <a:pt x="151981" y="497451"/>
                    </a:cubicBezTo>
                    <a:lnTo>
                      <a:pt x="0" y="137711"/>
                    </a:lnTo>
                    <a:lnTo>
                      <a:pt x="10599" y="0"/>
                    </a:lnTo>
                    <a:lnTo>
                      <a:pt x="879988" y="144758"/>
                    </a:lnTo>
                    <a:lnTo>
                      <a:pt x="880742" y="267074"/>
                    </a:lnTo>
                    <a:close/>
                  </a:path>
                </a:pathLst>
              </a:custGeom>
              <a:solidFill>
                <a:schemeClr val="accent2">
                  <a:alpha val="60000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0" name="Google Shape;110;p1"/>
              <p:cNvSpPr/>
              <p:nvPr/>
            </p:nvSpPr>
            <p:spPr>
              <a:xfrm>
                <a:off x="8535227" y="2526139"/>
                <a:ext cx="365745" cy="451656"/>
              </a:xfrm>
              <a:custGeom>
                <a:avLst/>
                <a:gdLst/>
                <a:ahLst/>
                <a:cxnLst/>
                <a:rect l="l" t="t" r="r" b="b"/>
                <a:pathLst>
                  <a:path w="365745" h="451656" extrusionOk="0">
                    <a:moveTo>
                      <a:pt x="312013" y="26336"/>
                    </a:moveTo>
                    <a:lnTo>
                      <a:pt x="323856" y="36387"/>
                    </a:lnTo>
                    <a:cubicBezTo>
                      <a:pt x="365718" y="71929"/>
                      <a:pt x="377990" y="129956"/>
                      <a:pt x="352529" y="167156"/>
                    </a:cubicBezTo>
                    <a:lnTo>
                      <a:pt x="179202" y="420271"/>
                    </a:lnTo>
                    <a:cubicBezTo>
                      <a:pt x="152172" y="459750"/>
                      <a:pt x="95121" y="462563"/>
                      <a:pt x="50550" y="425422"/>
                    </a:cubicBezTo>
                    <a:lnTo>
                      <a:pt x="46183" y="421781"/>
                    </a:lnTo>
                    <a:cubicBezTo>
                      <a:pt x="1493" y="384551"/>
                      <a:pt x="-13665" y="321387"/>
                      <a:pt x="13617" y="281834"/>
                    </a:cubicBezTo>
                    <a:lnTo>
                      <a:pt x="188498" y="28334"/>
                    </a:lnTo>
                    <a:cubicBezTo>
                      <a:pt x="214166" y="-8910"/>
                      <a:pt x="270032" y="-9294"/>
                      <a:pt x="312013" y="2633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0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1" name="Google Shape;111;p1"/>
              <p:cNvSpPr/>
              <p:nvPr/>
            </p:nvSpPr>
            <p:spPr>
              <a:xfrm>
                <a:off x="8350064" y="2349048"/>
                <a:ext cx="409979" cy="510760"/>
              </a:xfrm>
              <a:custGeom>
                <a:avLst/>
                <a:gdLst/>
                <a:ahLst/>
                <a:cxnLst/>
                <a:rect l="l" t="t" r="r" b="b"/>
                <a:pathLst>
                  <a:path w="409979" h="510760" extrusionOk="0">
                    <a:moveTo>
                      <a:pt x="359850" y="26103"/>
                    </a:moveTo>
                    <a:lnTo>
                      <a:pt x="367858" y="32883"/>
                    </a:lnTo>
                    <a:cubicBezTo>
                      <a:pt x="412312" y="70571"/>
                      <a:pt x="423014" y="135142"/>
                      <a:pt x="393083" y="178322"/>
                    </a:cubicBezTo>
                    <a:lnTo>
                      <a:pt x="189247" y="472455"/>
                    </a:lnTo>
                    <a:cubicBezTo>
                      <a:pt x="157435" y="518374"/>
                      <a:pt x="93220" y="523806"/>
                      <a:pt x="45792" y="484431"/>
                    </a:cubicBezTo>
                    <a:cubicBezTo>
                      <a:pt x="-1755" y="444981"/>
                      <a:pt x="-14323" y="375585"/>
                      <a:pt x="17785" y="329592"/>
                    </a:cubicBezTo>
                    <a:lnTo>
                      <a:pt x="223427" y="35000"/>
                    </a:lnTo>
                    <a:cubicBezTo>
                      <a:pt x="253610" y="-8224"/>
                      <a:pt x="315279" y="-11673"/>
                      <a:pt x="359850" y="2610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0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" name="Google Shape;112;p1"/>
              <p:cNvSpPr/>
              <p:nvPr/>
            </p:nvSpPr>
            <p:spPr>
              <a:xfrm>
                <a:off x="8172588" y="2200717"/>
                <a:ext cx="417938" cy="516643"/>
              </a:xfrm>
              <a:custGeom>
                <a:avLst/>
                <a:gdLst/>
                <a:ahLst/>
                <a:cxnLst/>
                <a:rect l="l" t="t" r="r" b="b"/>
                <a:pathLst>
                  <a:path w="417938" h="516643" extrusionOk="0">
                    <a:moveTo>
                      <a:pt x="362785" y="26480"/>
                    </a:moveTo>
                    <a:lnTo>
                      <a:pt x="375471" y="37227"/>
                    </a:lnTo>
                    <a:cubicBezTo>
                      <a:pt x="420295" y="75226"/>
                      <a:pt x="431086" y="140107"/>
                      <a:pt x="400888" y="183361"/>
                    </a:cubicBezTo>
                    <a:lnTo>
                      <a:pt x="195246" y="477953"/>
                    </a:lnTo>
                    <a:cubicBezTo>
                      <a:pt x="163139" y="523931"/>
                      <a:pt x="99427" y="530030"/>
                      <a:pt x="51599" y="490328"/>
                    </a:cubicBezTo>
                    <a:lnTo>
                      <a:pt x="46907" y="486435"/>
                    </a:lnTo>
                    <a:cubicBezTo>
                      <a:pt x="-1055" y="446630"/>
                      <a:pt x="-14777" y="376021"/>
                      <a:pt x="17626" y="329969"/>
                    </a:cubicBezTo>
                    <a:lnTo>
                      <a:pt x="225148" y="34917"/>
                    </a:lnTo>
                    <a:cubicBezTo>
                      <a:pt x="255627" y="-8411"/>
                      <a:pt x="317844" y="-11638"/>
                      <a:pt x="362785" y="2648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0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3" name="Google Shape;113;p1"/>
              <p:cNvSpPr/>
              <p:nvPr/>
            </p:nvSpPr>
            <p:spPr>
              <a:xfrm>
                <a:off x="8007871" y="2133267"/>
                <a:ext cx="369088" cy="441560"/>
              </a:xfrm>
              <a:custGeom>
                <a:avLst/>
                <a:gdLst/>
                <a:ahLst/>
                <a:cxnLst/>
                <a:rect l="l" t="t" r="r" b="b"/>
                <a:pathLst>
                  <a:path w="369088" h="441560" extrusionOk="0">
                    <a:moveTo>
                      <a:pt x="326612" y="30203"/>
                    </a:moveTo>
                    <a:cubicBezTo>
                      <a:pt x="368593" y="65715"/>
                      <a:pt x="381664" y="124172"/>
                      <a:pt x="355833" y="160898"/>
                    </a:cubicBezTo>
                    <a:lnTo>
                      <a:pt x="180063" y="410815"/>
                    </a:lnTo>
                    <a:cubicBezTo>
                      <a:pt x="152648" y="449806"/>
                      <a:pt x="95183" y="452234"/>
                      <a:pt x="50449" y="415108"/>
                    </a:cubicBezTo>
                    <a:lnTo>
                      <a:pt x="46068" y="411466"/>
                    </a:lnTo>
                    <a:cubicBezTo>
                      <a:pt x="1230" y="374252"/>
                      <a:pt x="-13721" y="311502"/>
                      <a:pt x="13930" y="272467"/>
                    </a:cubicBezTo>
                    <a:lnTo>
                      <a:pt x="183912" y="32571"/>
                    </a:lnTo>
                    <a:cubicBezTo>
                      <a:pt x="214051" y="-9957"/>
                      <a:pt x="277970" y="-10934"/>
                      <a:pt x="326612" y="3020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0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4" name="Google Shape;114;p1"/>
              <p:cNvSpPr/>
              <p:nvPr/>
            </p:nvSpPr>
            <p:spPr>
              <a:xfrm>
                <a:off x="7692798" y="2373599"/>
                <a:ext cx="613150" cy="884457"/>
              </a:xfrm>
              <a:custGeom>
                <a:avLst/>
                <a:gdLst/>
                <a:ahLst/>
                <a:cxnLst/>
                <a:rect l="l" t="t" r="r" b="b"/>
                <a:pathLst>
                  <a:path w="613150" h="884457" extrusionOk="0">
                    <a:moveTo>
                      <a:pt x="604530" y="883702"/>
                    </a:moveTo>
                    <a:lnTo>
                      <a:pt x="583391" y="884309"/>
                    </a:lnTo>
                    <a:cubicBezTo>
                      <a:pt x="466005" y="887654"/>
                      <a:pt x="360223" y="834423"/>
                      <a:pt x="288000" y="748521"/>
                    </a:cubicBezTo>
                    <a:cubicBezTo>
                      <a:pt x="287941" y="748462"/>
                      <a:pt x="287941" y="748063"/>
                      <a:pt x="287867" y="748003"/>
                    </a:cubicBezTo>
                    <a:lnTo>
                      <a:pt x="279799" y="737849"/>
                    </a:lnTo>
                    <a:lnTo>
                      <a:pt x="82728" y="494978"/>
                    </a:lnTo>
                    <a:cubicBezTo>
                      <a:pt x="24538" y="423346"/>
                      <a:pt x="-4875" y="330118"/>
                      <a:pt x="661" y="235039"/>
                    </a:cubicBezTo>
                    <a:cubicBezTo>
                      <a:pt x="6952" y="127052"/>
                      <a:pt x="87361" y="39641"/>
                      <a:pt x="189102" y="29812"/>
                    </a:cubicBezTo>
                    <a:lnTo>
                      <a:pt x="191026" y="29604"/>
                    </a:lnTo>
                    <a:lnTo>
                      <a:pt x="491732" y="487"/>
                    </a:lnTo>
                    <a:cubicBezTo>
                      <a:pt x="549981" y="-5183"/>
                      <a:pt x="601466" y="39285"/>
                      <a:pt x="608260" y="100969"/>
                    </a:cubicBezTo>
                    <a:cubicBezTo>
                      <a:pt x="610762" y="123603"/>
                      <a:pt x="608749" y="145896"/>
                      <a:pt x="603005" y="166753"/>
                    </a:cubicBezTo>
                    <a:cubicBezTo>
                      <a:pt x="588410" y="219747"/>
                      <a:pt x="549315" y="263490"/>
                      <a:pt x="496780" y="280084"/>
                    </a:cubicBezTo>
                    <a:lnTo>
                      <a:pt x="398814" y="310918"/>
                    </a:lnTo>
                    <a:cubicBezTo>
                      <a:pt x="398814" y="310918"/>
                      <a:pt x="576967" y="322613"/>
                      <a:pt x="608379" y="631978"/>
                    </a:cubicBezTo>
                    <a:cubicBezTo>
                      <a:pt x="615336" y="700072"/>
                      <a:pt x="615203" y="783974"/>
                      <a:pt x="604530" y="88370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0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5" name="Google Shape;115;p1"/>
              <p:cNvSpPr/>
              <p:nvPr/>
            </p:nvSpPr>
            <p:spPr>
              <a:xfrm>
                <a:off x="7932316" y="2527473"/>
                <a:ext cx="368860" cy="477422"/>
              </a:xfrm>
              <a:custGeom>
                <a:avLst/>
                <a:gdLst/>
                <a:ahLst/>
                <a:cxnLst/>
                <a:rect l="l" t="t" r="r" b="b"/>
                <a:pathLst>
                  <a:path w="368860" h="477422" extrusionOk="0">
                    <a:moveTo>
                      <a:pt x="368861" y="477423"/>
                    </a:moveTo>
                    <a:cubicBezTo>
                      <a:pt x="315792" y="196997"/>
                      <a:pt x="-55716" y="160537"/>
                      <a:pt x="7137" y="160996"/>
                    </a:cubicBezTo>
                    <a:cubicBezTo>
                      <a:pt x="76918" y="161544"/>
                      <a:pt x="76918" y="0"/>
                      <a:pt x="76918" y="0"/>
                    </a:cubicBezTo>
                    <a:cubicBezTo>
                      <a:pt x="76918" y="0"/>
                      <a:pt x="140289" y="80602"/>
                      <a:pt x="157268" y="100763"/>
                    </a:cubicBezTo>
                    <a:cubicBezTo>
                      <a:pt x="174217" y="120925"/>
                      <a:pt x="356782" y="10717"/>
                      <a:pt x="356782" y="10717"/>
                    </a:cubicBezTo>
                    <a:cubicBezTo>
                      <a:pt x="359106" y="11132"/>
                      <a:pt x="361296" y="11798"/>
                      <a:pt x="363502" y="12834"/>
                    </a:cubicBezTo>
                    <a:cubicBezTo>
                      <a:pt x="348906" y="65828"/>
                      <a:pt x="309812" y="109571"/>
                      <a:pt x="257276" y="126165"/>
                    </a:cubicBezTo>
                    <a:lnTo>
                      <a:pt x="159311" y="157000"/>
                    </a:lnTo>
                    <a:cubicBezTo>
                      <a:pt x="159296" y="157014"/>
                      <a:pt x="337449" y="168042"/>
                      <a:pt x="368861" y="477423"/>
                    </a:cubicBezTo>
                    <a:close/>
                  </a:path>
                </a:pathLst>
              </a:custGeom>
              <a:solidFill>
                <a:schemeClr val="accent2">
                  <a:alpha val="41960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16" name="Google Shape;116;p1"/>
          <p:cNvGrpSpPr/>
          <p:nvPr/>
        </p:nvGrpSpPr>
        <p:grpSpPr>
          <a:xfrm>
            <a:off x="6900068" y="3202681"/>
            <a:ext cx="667551" cy="508008"/>
            <a:chOff x="6900068" y="3202681"/>
            <a:chExt cx="667551" cy="508008"/>
          </a:xfrm>
        </p:grpSpPr>
        <p:sp>
          <p:nvSpPr>
            <p:cNvPr id="117" name="Google Shape;117;p1"/>
            <p:cNvSpPr/>
            <p:nvPr/>
          </p:nvSpPr>
          <p:spPr>
            <a:xfrm>
              <a:off x="6900068" y="3202694"/>
              <a:ext cx="634081" cy="507951"/>
            </a:xfrm>
            <a:custGeom>
              <a:avLst/>
              <a:gdLst/>
              <a:ahLst/>
              <a:cxnLst/>
              <a:rect l="l" t="t" r="r" b="b"/>
              <a:pathLst>
                <a:path w="634081" h="507951" extrusionOk="0">
                  <a:moveTo>
                    <a:pt x="321223" y="190"/>
                  </a:moveTo>
                  <a:cubicBezTo>
                    <a:pt x="163187" y="5046"/>
                    <a:pt x="30450" y="101531"/>
                    <a:pt x="4589" y="223670"/>
                  </a:cubicBezTo>
                  <a:cubicBezTo>
                    <a:pt x="4559" y="223832"/>
                    <a:pt x="4530" y="223995"/>
                    <a:pt x="4485" y="224143"/>
                  </a:cubicBezTo>
                  <a:cubicBezTo>
                    <a:pt x="3079" y="230834"/>
                    <a:pt x="2013" y="237584"/>
                    <a:pt x="1258" y="244423"/>
                  </a:cubicBezTo>
                  <a:cubicBezTo>
                    <a:pt x="1214" y="244867"/>
                    <a:pt x="1155" y="245326"/>
                    <a:pt x="1110" y="245770"/>
                  </a:cubicBezTo>
                  <a:cubicBezTo>
                    <a:pt x="785" y="248968"/>
                    <a:pt x="533" y="252165"/>
                    <a:pt x="355" y="255377"/>
                  </a:cubicBezTo>
                  <a:cubicBezTo>
                    <a:pt x="326" y="255955"/>
                    <a:pt x="296" y="256547"/>
                    <a:pt x="266" y="257124"/>
                  </a:cubicBezTo>
                  <a:cubicBezTo>
                    <a:pt x="104" y="260410"/>
                    <a:pt x="0" y="263712"/>
                    <a:pt x="0" y="267027"/>
                  </a:cubicBezTo>
                  <a:cubicBezTo>
                    <a:pt x="0" y="408972"/>
                    <a:pt x="144861" y="516530"/>
                    <a:pt x="321223" y="507412"/>
                  </a:cubicBezTo>
                  <a:cubicBezTo>
                    <a:pt x="325915" y="507175"/>
                    <a:pt x="330578" y="506834"/>
                    <a:pt x="335212" y="506434"/>
                  </a:cubicBezTo>
                  <a:cubicBezTo>
                    <a:pt x="335670" y="506390"/>
                    <a:pt x="336114" y="506360"/>
                    <a:pt x="336573" y="506316"/>
                  </a:cubicBezTo>
                  <a:cubicBezTo>
                    <a:pt x="340970" y="505916"/>
                    <a:pt x="345322" y="505443"/>
                    <a:pt x="349659" y="504910"/>
                  </a:cubicBezTo>
                  <a:cubicBezTo>
                    <a:pt x="350340" y="504821"/>
                    <a:pt x="351006" y="504747"/>
                    <a:pt x="351687" y="504658"/>
                  </a:cubicBezTo>
                  <a:cubicBezTo>
                    <a:pt x="355891" y="504125"/>
                    <a:pt x="360066" y="503504"/>
                    <a:pt x="364210" y="502837"/>
                  </a:cubicBezTo>
                  <a:cubicBezTo>
                    <a:pt x="364995" y="502719"/>
                    <a:pt x="365779" y="502586"/>
                    <a:pt x="366549" y="502453"/>
                  </a:cubicBezTo>
                  <a:cubicBezTo>
                    <a:pt x="370620" y="501772"/>
                    <a:pt x="374661" y="501031"/>
                    <a:pt x="378673" y="500232"/>
                  </a:cubicBezTo>
                  <a:cubicBezTo>
                    <a:pt x="379487" y="500069"/>
                    <a:pt x="380301" y="499906"/>
                    <a:pt x="381115" y="499729"/>
                  </a:cubicBezTo>
                  <a:cubicBezTo>
                    <a:pt x="385112" y="498915"/>
                    <a:pt x="389079" y="498041"/>
                    <a:pt x="393017" y="497094"/>
                  </a:cubicBezTo>
                  <a:cubicBezTo>
                    <a:pt x="393787" y="496916"/>
                    <a:pt x="394542" y="496724"/>
                    <a:pt x="395296" y="496531"/>
                  </a:cubicBezTo>
                  <a:cubicBezTo>
                    <a:pt x="399204" y="495569"/>
                    <a:pt x="403098" y="494577"/>
                    <a:pt x="406946" y="493512"/>
                  </a:cubicBezTo>
                  <a:cubicBezTo>
                    <a:pt x="407642" y="493319"/>
                    <a:pt x="408323" y="493112"/>
                    <a:pt x="409019" y="492919"/>
                  </a:cubicBezTo>
                  <a:cubicBezTo>
                    <a:pt x="412483" y="491942"/>
                    <a:pt x="415932" y="490906"/>
                    <a:pt x="419336" y="489826"/>
                  </a:cubicBezTo>
                  <a:cubicBezTo>
                    <a:pt x="420195" y="489559"/>
                    <a:pt x="421068" y="489293"/>
                    <a:pt x="421942" y="489011"/>
                  </a:cubicBezTo>
                  <a:cubicBezTo>
                    <a:pt x="425406" y="487901"/>
                    <a:pt x="428840" y="486717"/>
                    <a:pt x="432244" y="485518"/>
                  </a:cubicBezTo>
                  <a:cubicBezTo>
                    <a:pt x="432985" y="485266"/>
                    <a:pt x="433740" y="485030"/>
                    <a:pt x="434465" y="484763"/>
                  </a:cubicBezTo>
                  <a:cubicBezTo>
                    <a:pt x="434450" y="484748"/>
                    <a:pt x="434450" y="484748"/>
                    <a:pt x="434435" y="484733"/>
                  </a:cubicBezTo>
                  <a:cubicBezTo>
                    <a:pt x="551659" y="442442"/>
                    <a:pt x="634082" y="347289"/>
                    <a:pt x="634082" y="240856"/>
                  </a:cubicBezTo>
                  <a:cubicBezTo>
                    <a:pt x="634082" y="102656"/>
                    <a:pt x="495023" y="-5153"/>
                    <a:pt x="321223" y="190"/>
                  </a:cubicBezTo>
                  <a:close/>
                </a:path>
              </a:pathLst>
            </a:custGeom>
            <a:solidFill>
              <a:srgbClr val="31194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" name="Google Shape;118;p1"/>
            <p:cNvSpPr/>
            <p:nvPr/>
          </p:nvSpPr>
          <p:spPr>
            <a:xfrm>
              <a:off x="6933523" y="3202681"/>
              <a:ext cx="634096" cy="507981"/>
            </a:xfrm>
            <a:custGeom>
              <a:avLst/>
              <a:gdLst/>
              <a:ahLst/>
              <a:cxnLst/>
              <a:rect l="l" t="t" r="r" b="b"/>
              <a:pathLst>
                <a:path w="634096" h="507981" extrusionOk="0">
                  <a:moveTo>
                    <a:pt x="634097" y="240914"/>
                  </a:moveTo>
                  <a:cubicBezTo>
                    <a:pt x="634097" y="379158"/>
                    <a:pt x="495038" y="498440"/>
                    <a:pt x="321223" y="507440"/>
                  </a:cubicBezTo>
                  <a:cubicBezTo>
                    <a:pt x="144876" y="516574"/>
                    <a:pt x="0" y="409001"/>
                    <a:pt x="0" y="267056"/>
                  </a:cubicBezTo>
                  <a:cubicBezTo>
                    <a:pt x="0" y="125111"/>
                    <a:pt x="144861" y="5607"/>
                    <a:pt x="321223" y="189"/>
                  </a:cubicBezTo>
                  <a:cubicBezTo>
                    <a:pt x="495023" y="-5140"/>
                    <a:pt x="634097" y="102670"/>
                    <a:pt x="634097" y="240914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" name="Google Shape;119;p1"/>
            <p:cNvSpPr/>
            <p:nvPr/>
          </p:nvSpPr>
          <p:spPr>
            <a:xfrm>
              <a:off x="6933537" y="3311523"/>
              <a:ext cx="434479" cy="399166"/>
            </a:xfrm>
            <a:custGeom>
              <a:avLst/>
              <a:gdLst/>
              <a:ahLst/>
              <a:cxnLst/>
              <a:rect l="l" t="t" r="r" b="b"/>
              <a:pathLst>
                <a:path w="434479" h="399166" extrusionOk="0">
                  <a:moveTo>
                    <a:pt x="397931" y="330238"/>
                  </a:moveTo>
                  <a:cubicBezTo>
                    <a:pt x="359873" y="257333"/>
                    <a:pt x="398346" y="185761"/>
                    <a:pt x="346861" y="139636"/>
                  </a:cubicBezTo>
                  <a:cubicBezTo>
                    <a:pt x="294326" y="92563"/>
                    <a:pt x="225729" y="141131"/>
                    <a:pt x="151463" y="103857"/>
                  </a:cubicBezTo>
                  <a:cubicBezTo>
                    <a:pt x="122627" y="89380"/>
                    <a:pt x="90490" y="60721"/>
                    <a:pt x="66539" y="0"/>
                  </a:cubicBezTo>
                  <a:cubicBezTo>
                    <a:pt x="24839" y="44646"/>
                    <a:pt x="0" y="99609"/>
                    <a:pt x="0" y="158243"/>
                  </a:cubicBezTo>
                  <a:cubicBezTo>
                    <a:pt x="0" y="300188"/>
                    <a:pt x="144861" y="407746"/>
                    <a:pt x="321223" y="398627"/>
                  </a:cubicBezTo>
                  <a:cubicBezTo>
                    <a:pt x="361265" y="396555"/>
                    <a:pt x="399441" y="388635"/>
                    <a:pt x="434480" y="376008"/>
                  </a:cubicBezTo>
                  <a:cubicBezTo>
                    <a:pt x="417190" y="360983"/>
                    <a:pt x="405747" y="345233"/>
                    <a:pt x="397931" y="330238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" name="Google Shape;120;p1"/>
            <p:cNvSpPr/>
            <p:nvPr/>
          </p:nvSpPr>
          <p:spPr>
            <a:xfrm>
              <a:off x="7149186" y="3282613"/>
              <a:ext cx="231369" cy="348134"/>
            </a:xfrm>
            <a:custGeom>
              <a:avLst/>
              <a:gdLst/>
              <a:ahLst/>
              <a:cxnLst/>
              <a:rect l="l" t="t" r="r" b="b"/>
              <a:pathLst>
                <a:path w="231369" h="348134" extrusionOk="0">
                  <a:moveTo>
                    <a:pt x="27149" y="347483"/>
                  </a:moveTo>
                  <a:lnTo>
                    <a:pt x="39938" y="251546"/>
                  </a:lnTo>
                  <a:lnTo>
                    <a:pt x="0" y="251057"/>
                  </a:lnTo>
                  <a:lnTo>
                    <a:pt x="0" y="201571"/>
                  </a:lnTo>
                  <a:lnTo>
                    <a:pt x="47799" y="202326"/>
                  </a:lnTo>
                  <a:lnTo>
                    <a:pt x="55644" y="142448"/>
                  </a:lnTo>
                  <a:lnTo>
                    <a:pt x="13826" y="141590"/>
                  </a:lnTo>
                  <a:lnTo>
                    <a:pt x="13826" y="91615"/>
                  </a:lnTo>
                  <a:lnTo>
                    <a:pt x="62513" y="92785"/>
                  </a:lnTo>
                  <a:lnTo>
                    <a:pt x="74755" y="0"/>
                  </a:lnTo>
                  <a:lnTo>
                    <a:pt x="118142" y="1347"/>
                  </a:lnTo>
                  <a:lnTo>
                    <a:pt x="105989" y="93836"/>
                  </a:lnTo>
                  <a:lnTo>
                    <a:pt x="150146" y="94901"/>
                  </a:lnTo>
                  <a:lnTo>
                    <a:pt x="162713" y="2738"/>
                  </a:lnTo>
                  <a:lnTo>
                    <a:pt x="205523" y="4071"/>
                  </a:lnTo>
                  <a:lnTo>
                    <a:pt x="193045" y="95938"/>
                  </a:lnTo>
                  <a:lnTo>
                    <a:pt x="231369" y="96855"/>
                  </a:lnTo>
                  <a:lnTo>
                    <a:pt x="231369" y="146016"/>
                  </a:lnTo>
                  <a:lnTo>
                    <a:pt x="186324" y="145098"/>
                  </a:lnTo>
                  <a:lnTo>
                    <a:pt x="178627" y="204384"/>
                  </a:lnTo>
                  <a:lnTo>
                    <a:pt x="218461" y="205020"/>
                  </a:lnTo>
                  <a:lnTo>
                    <a:pt x="218461" y="253707"/>
                  </a:lnTo>
                  <a:lnTo>
                    <a:pt x="171388" y="253129"/>
                  </a:lnTo>
                  <a:lnTo>
                    <a:pt x="159324" y="348135"/>
                  </a:lnTo>
                  <a:lnTo>
                    <a:pt x="115714" y="347912"/>
                  </a:lnTo>
                  <a:lnTo>
                    <a:pt x="127853" y="252597"/>
                  </a:lnTo>
                  <a:lnTo>
                    <a:pt x="83548" y="252064"/>
                  </a:lnTo>
                  <a:lnTo>
                    <a:pt x="71320" y="347690"/>
                  </a:lnTo>
                  <a:lnTo>
                    <a:pt x="27149" y="347483"/>
                  </a:lnTo>
                  <a:close/>
                  <a:moveTo>
                    <a:pt x="135624" y="203703"/>
                  </a:moveTo>
                  <a:lnTo>
                    <a:pt x="143366" y="144225"/>
                  </a:lnTo>
                  <a:lnTo>
                    <a:pt x="99165" y="143322"/>
                  </a:lnTo>
                  <a:lnTo>
                    <a:pt x="91364" y="203007"/>
                  </a:lnTo>
                  <a:lnTo>
                    <a:pt x="135624" y="2037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1" name="Google Shape;121;p1"/>
          <p:cNvGrpSpPr/>
          <p:nvPr/>
        </p:nvGrpSpPr>
        <p:grpSpPr>
          <a:xfrm>
            <a:off x="7122399" y="1608357"/>
            <a:ext cx="686655" cy="558263"/>
            <a:chOff x="7122399" y="1608357"/>
            <a:chExt cx="686655" cy="558263"/>
          </a:xfrm>
        </p:grpSpPr>
        <p:sp>
          <p:nvSpPr>
            <p:cNvPr id="122" name="Google Shape;122;p1"/>
            <p:cNvSpPr/>
            <p:nvPr/>
          </p:nvSpPr>
          <p:spPr>
            <a:xfrm>
              <a:off x="7122399" y="1609330"/>
              <a:ext cx="662852" cy="557290"/>
            </a:xfrm>
            <a:custGeom>
              <a:avLst/>
              <a:gdLst/>
              <a:ahLst/>
              <a:cxnLst/>
              <a:rect l="l" t="t" r="r" b="b"/>
              <a:pathLst>
                <a:path w="662852" h="557290" extrusionOk="0">
                  <a:moveTo>
                    <a:pt x="68" y="280982"/>
                  </a:moveTo>
                  <a:cubicBezTo>
                    <a:pt x="68" y="289760"/>
                    <a:pt x="-288" y="298449"/>
                    <a:pt x="630" y="307005"/>
                  </a:cubicBezTo>
                  <a:cubicBezTo>
                    <a:pt x="1030" y="310691"/>
                    <a:pt x="1089" y="314333"/>
                    <a:pt x="1666" y="317930"/>
                  </a:cubicBezTo>
                  <a:cubicBezTo>
                    <a:pt x="2806" y="325169"/>
                    <a:pt x="4050" y="332318"/>
                    <a:pt x="5841" y="339335"/>
                  </a:cubicBezTo>
                  <a:cubicBezTo>
                    <a:pt x="6714" y="342843"/>
                    <a:pt x="7573" y="346352"/>
                    <a:pt x="8594" y="349815"/>
                  </a:cubicBezTo>
                  <a:cubicBezTo>
                    <a:pt x="9290" y="352095"/>
                    <a:pt x="9986" y="354419"/>
                    <a:pt x="10741" y="356699"/>
                  </a:cubicBezTo>
                  <a:cubicBezTo>
                    <a:pt x="28637" y="410315"/>
                    <a:pt x="65082" y="456781"/>
                    <a:pt x="113650" y="491435"/>
                  </a:cubicBezTo>
                  <a:cubicBezTo>
                    <a:pt x="114701" y="492175"/>
                    <a:pt x="115693" y="492930"/>
                    <a:pt x="116759" y="493625"/>
                  </a:cubicBezTo>
                  <a:cubicBezTo>
                    <a:pt x="133471" y="505290"/>
                    <a:pt x="151546" y="515519"/>
                    <a:pt x="170804" y="524253"/>
                  </a:cubicBezTo>
                  <a:cubicBezTo>
                    <a:pt x="171988" y="524786"/>
                    <a:pt x="173173" y="525304"/>
                    <a:pt x="174401" y="525837"/>
                  </a:cubicBezTo>
                  <a:cubicBezTo>
                    <a:pt x="182869" y="529567"/>
                    <a:pt x="191558" y="532986"/>
                    <a:pt x="200454" y="536110"/>
                  </a:cubicBezTo>
                  <a:cubicBezTo>
                    <a:pt x="204229" y="537427"/>
                    <a:pt x="208093" y="538700"/>
                    <a:pt x="211956" y="539885"/>
                  </a:cubicBezTo>
                  <a:cubicBezTo>
                    <a:pt x="214547" y="540714"/>
                    <a:pt x="217137" y="541513"/>
                    <a:pt x="219757" y="542253"/>
                  </a:cubicBezTo>
                  <a:cubicBezTo>
                    <a:pt x="223665" y="543393"/>
                    <a:pt x="227618" y="544444"/>
                    <a:pt x="231600" y="545450"/>
                  </a:cubicBezTo>
                  <a:cubicBezTo>
                    <a:pt x="234235" y="546102"/>
                    <a:pt x="236914" y="546768"/>
                    <a:pt x="239578" y="547375"/>
                  </a:cubicBezTo>
                  <a:cubicBezTo>
                    <a:pt x="273107" y="555102"/>
                    <a:pt x="308678" y="558521"/>
                    <a:pt x="345316" y="556893"/>
                  </a:cubicBezTo>
                  <a:cubicBezTo>
                    <a:pt x="348039" y="556760"/>
                    <a:pt x="350763" y="556627"/>
                    <a:pt x="353428" y="556449"/>
                  </a:cubicBezTo>
                  <a:cubicBezTo>
                    <a:pt x="354212" y="556405"/>
                    <a:pt x="355011" y="556316"/>
                    <a:pt x="355752" y="556271"/>
                  </a:cubicBezTo>
                  <a:cubicBezTo>
                    <a:pt x="355974" y="556271"/>
                    <a:pt x="356196" y="556227"/>
                    <a:pt x="356418" y="556227"/>
                  </a:cubicBezTo>
                  <a:cubicBezTo>
                    <a:pt x="358120" y="556094"/>
                    <a:pt x="359837" y="556005"/>
                    <a:pt x="361510" y="555827"/>
                  </a:cubicBezTo>
                  <a:cubicBezTo>
                    <a:pt x="362383" y="555738"/>
                    <a:pt x="363227" y="555694"/>
                    <a:pt x="364056" y="555605"/>
                  </a:cubicBezTo>
                  <a:cubicBezTo>
                    <a:pt x="365892" y="555428"/>
                    <a:pt x="367786" y="555250"/>
                    <a:pt x="369622" y="555072"/>
                  </a:cubicBezTo>
                  <a:cubicBezTo>
                    <a:pt x="370406" y="554984"/>
                    <a:pt x="371206" y="554850"/>
                    <a:pt x="371990" y="554761"/>
                  </a:cubicBezTo>
                  <a:cubicBezTo>
                    <a:pt x="373885" y="554584"/>
                    <a:pt x="375809" y="554362"/>
                    <a:pt x="377689" y="554110"/>
                  </a:cubicBezTo>
                  <a:cubicBezTo>
                    <a:pt x="378385" y="554021"/>
                    <a:pt x="379051" y="553932"/>
                    <a:pt x="379747" y="553844"/>
                  </a:cubicBezTo>
                  <a:cubicBezTo>
                    <a:pt x="381760" y="553577"/>
                    <a:pt x="383788" y="553311"/>
                    <a:pt x="385846" y="553015"/>
                  </a:cubicBezTo>
                  <a:cubicBezTo>
                    <a:pt x="386334" y="552926"/>
                    <a:pt x="386852" y="552837"/>
                    <a:pt x="387385" y="552748"/>
                  </a:cubicBezTo>
                  <a:cubicBezTo>
                    <a:pt x="389621" y="552437"/>
                    <a:pt x="391811" y="552097"/>
                    <a:pt x="394061" y="551697"/>
                  </a:cubicBezTo>
                  <a:cubicBezTo>
                    <a:pt x="394372" y="551653"/>
                    <a:pt x="394668" y="548544"/>
                    <a:pt x="394935" y="548500"/>
                  </a:cubicBezTo>
                  <a:cubicBezTo>
                    <a:pt x="397436" y="548056"/>
                    <a:pt x="399938" y="544089"/>
                    <a:pt x="402395" y="544089"/>
                  </a:cubicBezTo>
                  <a:lnTo>
                    <a:pt x="402440" y="544089"/>
                  </a:lnTo>
                  <a:cubicBezTo>
                    <a:pt x="423327" y="544089"/>
                    <a:pt x="443414" y="537531"/>
                    <a:pt x="462510" y="530470"/>
                  </a:cubicBezTo>
                  <a:cubicBezTo>
                    <a:pt x="462466" y="530425"/>
                    <a:pt x="462466" y="531950"/>
                    <a:pt x="462421" y="531906"/>
                  </a:cubicBezTo>
                  <a:cubicBezTo>
                    <a:pt x="468387" y="529715"/>
                    <a:pt x="474264" y="528101"/>
                    <a:pt x="480066" y="525600"/>
                  </a:cubicBezTo>
                  <a:cubicBezTo>
                    <a:pt x="485203" y="523364"/>
                    <a:pt x="490251" y="521425"/>
                    <a:pt x="495210" y="519012"/>
                  </a:cubicBezTo>
                  <a:cubicBezTo>
                    <a:pt x="497623" y="520937"/>
                    <a:pt x="500435" y="523157"/>
                    <a:pt x="503544" y="525304"/>
                  </a:cubicBezTo>
                  <a:cubicBezTo>
                    <a:pt x="543423" y="508147"/>
                    <a:pt x="578565" y="484640"/>
                    <a:pt x="607090" y="456293"/>
                  </a:cubicBezTo>
                  <a:cubicBezTo>
                    <a:pt x="603759" y="451778"/>
                    <a:pt x="600547" y="447085"/>
                    <a:pt x="597616" y="442126"/>
                  </a:cubicBezTo>
                  <a:cubicBezTo>
                    <a:pt x="638724" y="395275"/>
                    <a:pt x="662852" y="337677"/>
                    <a:pt x="662852" y="276304"/>
                  </a:cubicBezTo>
                  <a:cubicBezTo>
                    <a:pt x="662852" y="129104"/>
                    <a:pt x="524075" y="5559"/>
                    <a:pt x="345330" y="171"/>
                  </a:cubicBezTo>
                  <a:cubicBezTo>
                    <a:pt x="339498" y="-7"/>
                    <a:pt x="335250" y="-36"/>
                    <a:pt x="329491" y="38"/>
                  </a:cubicBezTo>
                  <a:cubicBezTo>
                    <a:pt x="154343" y="2273"/>
                    <a:pt x="7232" y="118550"/>
                    <a:pt x="1844" y="268429"/>
                  </a:cubicBezTo>
                  <a:lnTo>
                    <a:pt x="1844" y="268607"/>
                  </a:lnTo>
                  <a:cubicBezTo>
                    <a:pt x="1844" y="270487"/>
                    <a:pt x="1844" y="272426"/>
                    <a:pt x="1844" y="274350"/>
                  </a:cubicBezTo>
                  <a:lnTo>
                    <a:pt x="1844" y="275224"/>
                  </a:lnTo>
                  <a:cubicBezTo>
                    <a:pt x="1829" y="277163"/>
                    <a:pt x="68" y="279043"/>
                    <a:pt x="68" y="280982"/>
                  </a:cubicBezTo>
                  <a:close/>
                </a:path>
              </a:pathLst>
            </a:custGeom>
            <a:solidFill>
              <a:srgbClr val="444B8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" name="Google Shape;123;p1"/>
            <p:cNvSpPr/>
            <p:nvPr/>
          </p:nvSpPr>
          <p:spPr>
            <a:xfrm>
              <a:off x="7144627" y="1608357"/>
              <a:ext cx="664427" cy="557247"/>
            </a:xfrm>
            <a:custGeom>
              <a:avLst/>
              <a:gdLst/>
              <a:ahLst/>
              <a:cxnLst/>
              <a:rect l="l" t="t" r="r" b="b"/>
              <a:pathLst>
                <a:path w="664427" h="557247" extrusionOk="0">
                  <a:moveTo>
                    <a:pt x="0" y="280934"/>
                  </a:moveTo>
                  <a:cubicBezTo>
                    <a:pt x="0" y="438141"/>
                    <a:pt x="152070" y="559495"/>
                    <a:pt x="334190" y="557216"/>
                  </a:cubicBezTo>
                  <a:cubicBezTo>
                    <a:pt x="338409" y="557171"/>
                    <a:pt x="342657" y="557038"/>
                    <a:pt x="346921" y="556860"/>
                  </a:cubicBezTo>
                  <a:cubicBezTo>
                    <a:pt x="350784" y="556683"/>
                    <a:pt x="354648" y="556461"/>
                    <a:pt x="358452" y="556164"/>
                  </a:cubicBezTo>
                  <a:cubicBezTo>
                    <a:pt x="362360" y="555898"/>
                    <a:pt x="366268" y="555543"/>
                    <a:pt x="370117" y="555158"/>
                  </a:cubicBezTo>
                  <a:cubicBezTo>
                    <a:pt x="370901" y="555069"/>
                    <a:pt x="371701" y="555025"/>
                    <a:pt x="372485" y="554891"/>
                  </a:cubicBezTo>
                  <a:cubicBezTo>
                    <a:pt x="374987" y="554625"/>
                    <a:pt x="377444" y="554359"/>
                    <a:pt x="379946" y="554018"/>
                  </a:cubicBezTo>
                  <a:cubicBezTo>
                    <a:pt x="382403" y="553707"/>
                    <a:pt x="384816" y="553411"/>
                    <a:pt x="387273" y="553011"/>
                  </a:cubicBezTo>
                  <a:cubicBezTo>
                    <a:pt x="390782" y="552523"/>
                    <a:pt x="394290" y="551961"/>
                    <a:pt x="397754" y="551339"/>
                  </a:cubicBezTo>
                  <a:cubicBezTo>
                    <a:pt x="399856" y="550939"/>
                    <a:pt x="401928" y="550599"/>
                    <a:pt x="403986" y="550199"/>
                  </a:cubicBezTo>
                  <a:cubicBezTo>
                    <a:pt x="424828" y="546158"/>
                    <a:pt x="444916" y="540547"/>
                    <a:pt x="464011" y="533442"/>
                  </a:cubicBezTo>
                  <a:cubicBezTo>
                    <a:pt x="469888" y="531251"/>
                    <a:pt x="475632" y="528972"/>
                    <a:pt x="481301" y="526514"/>
                  </a:cubicBezTo>
                  <a:cubicBezTo>
                    <a:pt x="521180" y="509358"/>
                    <a:pt x="556322" y="485747"/>
                    <a:pt x="584847" y="457414"/>
                  </a:cubicBezTo>
                  <a:cubicBezTo>
                    <a:pt x="634644" y="408106"/>
                    <a:pt x="664428" y="344572"/>
                    <a:pt x="664428" y="276345"/>
                  </a:cubicBezTo>
                  <a:cubicBezTo>
                    <a:pt x="664428" y="129145"/>
                    <a:pt x="525651" y="5586"/>
                    <a:pt x="346906" y="197"/>
                  </a:cubicBezTo>
                  <a:cubicBezTo>
                    <a:pt x="332991" y="-247"/>
                    <a:pt x="319269" y="64"/>
                    <a:pt x="305709" y="1071"/>
                  </a:cubicBezTo>
                  <a:cubicBezTo>
                    <a:pt x="160374" y="11566"/>
                    <a:pt x="39228" y="100665"/>
                    <a:pt x="7920" y="219976"/>
                  </a:cubicBezTo>
                  <a:cubicBezTo>
                    <a:pt x="7920" y="219991"/>
                    <a:pt x="7905" y="220006"/>
                    <a:pt x="7905" y="220020"/>
                  </a:cubicBezTo>
                  <a:cubicBezTo>
                    <a:pt x="7120" y="223025"/>
                    <a:pt x="6380" y="226030"/>
                    <a:pt x="5714" y="229080"/>
                  </a:cubicBezTo>
                  <a:cubicBezTo>
                    <a:pt x="5492" y="230057"/>
                    <a:pt x="5299" y="231049"/>
                    <a:pt x="5092" y="232026"/>
                  </a:cubicBezTo>
                  <a:cubicBezTo>
                    <a:pt x="4589" y="234438"/>
                    <a:pt x="4086" y="236851"/>
                    <a:pt x="3656" y="239294"/>
                  </a:cubicBezTo>
                  <a:cubicBezTo>
                    <a:pt x="3020" y="242876"/>
                    <a:pt x="2442" y="246473"/>
                    <a:pt x="1969" y="250100"/>
                  </a:cubicBezTo>
                  <a:cubicBezTo>
                    <a:pt x="2013" y="250144"/>
                    <a:pt x="1969" y="250189"/>
                    <a:pt x="1969" y="250278"/>
                  </a:cubicBezTo>
                  <a:cubicBezTo>
                    <a:pt x="1791" y="251639"/>
                    <a:pt x="1613" y="253046"/>
                    <a:pt x="1480" y="254408"/>
                  </a:cubicBezTo>
                  <a:cubicBezTo>
                    <a:pt x="1258" y="256125"/>
                    <a:pt x="1081" y="257827"/>
                    <a:pt x="947" y="259544"/>
                  </a:cubicBezTo>
                  <a:cubicBezTo>
                    <a:pt x="770" y="261424"/>
                    <a:pt x="592" y="263363"/>
                    <a:pt x="503" y="265243"/>
                  </a:cubicBezTo>
                  <a:cubicBezTo>
                    <a:pt x="459" y="265821"/>
                    <a:pt x="414" y="266427"/>
                    <a:pt x="370" y="267005"/>
                  </a:cubicBezTo>
                  <a:cubicBezTo>
                    <a:pt x="237" y="269196"/>
                    <a:pt x="148" y="271386"/>
                    <a:pt x="104" y="273592"/>
                  </a:cubicBezTo>
                  <a:cubicBezTo>
                    <a:pt x="44" y="276020"/>
                    <a:pt x="0" y="278477"/>
                    <a:pt x="0" y="280934"/>
                  </a:cubicBezTo>
                  <a:close/>
                </a:path>
              </a:pathLst>
            </a:custGeom>
            <a:solidFill>
              <a:srgbClr val="FF908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" name="Google Shape;124;p1"/>
            <p:cNvSpPr/>
            <p:nvPr/>
          </p:nvSpPr>
          <p:spPr>
            <a:xfrm>
              <a:off x="7144627" y="1608357"/>
              <a:ext cx="664427" cy="557247"/>
            </a:xfrm>
            <a:custGeom>
              <a:avLst/>
              <a:gdLst/>
              <a:ahLst/>
              <a:cxnLst/>
              <a:rect l="l" t="t" r="r" b="b"/>
              <a:pathLst>
                <a:path w="664427" h="557247" extrusionOk="0">
                  <a:moveTo>
                    <a:pt x="0" y="280934"/>
                  </a:moveTo>
                  <a:cubicBezTo>
                    <a:pt x="0" y="438141"/>
                    <a:pt x="152070" y="559495"/>
                    <a:pt x="334190" y="557216"/>
                  </a:cubicBezTo>
                  <a:cubicBezTo>
                    <a:pt x="338409" y="557171"/>
                    <a:pt x="342657" y="557038"/>
                    <a:pt x="346921" y="556860"/>
                  </a:cubicBezTo>
                  <a:cubicBezTo>
                    <a:pt x="350784" y="556683"/>
                    <a:pt x="354648" y="556461"/>
                    <a:pt x="358452" y="556164"/>
                  </a:cubicBezTo>
                  <a:cubicBezTo>
                    <a:pt x="362360" y="555898"/>
                    <a:pt x="366268" y="555543"/>
                    <a:pt x="370117" y="555158"/>
                  </a:cubicBezTo>
                  <a:cubicBezTo>
                    <a:pt x="370901" y="555069"/>
                    <a:pt x="371701" y="555025"/>
                    <a:pt x="372485" y="554891"/>
                  </a:cubicBezTo>
                  <a:cubicBezTo>
                    <a:pt x="374987" y="554625"/>
                    <a:pt x="377444" y="554359"/>
                    <a:pt x="379946" y="554018"/>
                  </a:cubicBezTo>
                  <a:cubicBezTo>
                    <a:pt x="382403" y="553707"/>
                    <a:pt x="384816" y="553411"/>
                    <a:pt x="387273" y="553011"/>
                  </a:cubicBezTo>
                  <a:cubicBezTo>
                    <a:pt x="390782" y="552523"/>
                    <a:pt x="394290" y="551961"/>
                    <a:pt x="397754" y="551339"/>
                  </a:cubicBezTo>
                  <a:cubicBezTo>
                    <a:pt x="399856" y="550939"/>
                    <a:pt x="401928" y="550599"/>
                    <a:pt x="403986" y="550199"/>
                  </a:cubicBezTo>
                  <a:cubicBezTo>
                    <a:pt x="424828" y="546158"/>
                    <a:pt x="444916" y="540547"/>
                    <a:pt x="464011" y="533442"/>
                  </a:cubicBezTo>
                  <a:cubicBezTo>
                    <a:pt x="469888" y="531251"/>
                    <a:pt x="475632" y="528972"/>
                    <a:pt x="481301" y="526514"/>
                  </a:cubicBezTo>
                  <a:cubicBezTo>
                    <a:pt x="521180" y="509358"/>
                    <a:pt x="556322" y="485747"/>
                    <a:pt x="584847" y="457414"/>
                  </a:cubicBezTo>
                  <a:cubicBezTo>
                    <a:pt x="634644" y="408106"/>
                    <a:pt x="664428" y="344572"/>
                    <a:pt x="664428" y="276345"/>
                  </a:cubicBezTo>
                  <a:cubicBezTo>
                    <a:pt x="664428" y="129145"/>
                    <a:pt x="525651" y="5586"/>
                    <a:pt x="346906" y="197"/>
                  </a:cubicBezTo>
                  <a:cubicBezTo>
                    <a:pt x="332991" y="-247"/>
                    <a:pt x="319269" y="64"/>
                    <a:pt x="305709" y="1071"/>
                  </a:cubicBezTo>
                  <a:cubicBezTo>
                    <a:pt x="160374" y="11566"/>
                    <a:pt x="39228" y="100665"/>
                    <a:pt x="7920" y="219976"/>
                  </a:cubicBezTo>
                  <a:cubicBezTo>
                    <a:pt x="7920" y="219991"/>
                    <a:pt x="7905" y="220006"/>
                    <a:pt x="7905" y="220020"/>
                  </a:cubicBezTo>
                  <a:cubicBezTo>
                    <a:pt x="7120" y="223025"/>
                    <a:pt x="6380" y="226030"/>
                    <a:pt x="5714" y="229080"/>
                  </a:cubicBezTo>
                  <a:cubicBezTo>
                    <a:pt x="5492" y="230057"/>
                    <a:pt x="5299" y="231049"/>
                    <a:pt x="5092" y="232026"/>
                  </a:cubicBezTo>
                  <a:cubicBezTo>
                    <a:pt x="4589" y="234438"/>
                    <a:pt x="4086" y="236851"/>
                    <a:pt x="3656" y="239294"/>
                  </a:cubicBezTo>
                  <a:cubicBezTo>
                    <a:pt x="3020" y="242876"/>
                    <a:pt x="2442" y="246473"/>
                    <a:pt x="1969" y="250100"/>
                  </a:cubicBezTo>
                  <a:cubicBezTo>
                    <a:pt x="2013" y="250144"/>
                    <a:pt x="1969" y="250189"/>
                    <a:pt x="1969" y="250278"/>
                  </a:cubicBezTo>
                  <a:cubicBezTo>
                    <a:pt x="1791" y="251639"/>
                    <a:pt x="1613" y="253046"/>
                    <a:pt x="1480" y="254408"/>
                  </a:cubicBezTo>
                  <a:cubicBezTo>
                    <a:pt x="1258" y="256125"/>
                    <a:pt x="1081" y="257827"/>
                    <a:pt x="947" y="259544"/>
                  </a:cubicBezTo>
                  <a:cubicBezTo>
                    <a:pt x="770" y="261424"/>
                    <a:pt x="592" y="263363"/>
                    <a:pt x="503" y="265243"/>
                  </a:cubicBezTo>
                  <a:cubicBezTo>
                    <a:pt x="459" y="265821"/>
                    <a:pt x="414" y="266427"/>
                    <a:pt x="370" y="267005"/>
                  </a:cubicBezTo>
                  <a:cubicBezTo>
                    <a:pt x="237" y="269196"/>
                    <a:pt x="148" y="271386"/>
                    <a:pt x="104" y="273592"/>
                  </a:cubicBezTo>
                  <a:cubicBezTo>
                    <a:pt x="44" y="276020"/>
                    <a:pt x="0" y="278477"/>
                    <a:pt x="0" y="280934"/>
                  </a:cubicBezTo>
                  <a:close/>
                </a:path>
              </a:pathLst>
            </a:custGeom>
            <a:solidFill>
              <a:srgbClr val="AA80F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25" name="Google Shape;125;p1"/>
            <p:cNvGrpSpPr/>
            <p:nvPr/>
          </p:nvGrpSpPr>
          <p:grpSpPr>
            <a:xfrm>
              <a:off x="7315475" y="1689434"/>
              <a:ext cx="340256" cy="361665"/>
              <a:chOff x="7315475" y="1689434"/>
              <a:chExt cx="340256" cy="361665"/>
            </a:xfrm>
          </p:grpSpPr>
          <p:sp>
            <p:nvSpPr>
              <p:cNvPr id="126" name="Google Shape;126;p1"/>
              <p:cNvSpPr/>
              <p:nvPr/>
            </p:nvSpPr>
            <p:spPr>
              <a:xfrm>
                <a:off x="7406312" y="1689434"/>
                <a:ext cx="249419" cy="361665"/>
              </a:xfrm>
              <a:custGeom>
                <a:avLst/>
                <a:gdLst/>
                <a:ahLst/>
                <a:cxnLst/>
                <a:rect l="l" t="t" r="r" b="b"/>
                <a:pathLst>
                  <a:path w="249419" h="361665" extrusionOk="0">
                    <a:moveTo>
                      <a:pt x="0" y="356841"/>
                    </a:moveTo>
                    <a:cubicBezTo>
                      <a:pt x="636" y="228012"/>
                      <a:pt x="4766" y="134221"/>
                      <a:pt x="8793" y="122956"/>
                    </a:cubicBezTo>
                    <a:cubicBezTo>
                      <a:pt x="9651" y="120572"/>
                      <a:pt x="11191" y="117464"/>
                      <a:pt x="13160" y="112150"/>
                    </a:cubicBezTo>
                    <a:cubicBezTo>
                      <a:pt x="34713" y="53930"/>
                      <a:pt x="18222" y="16049"/>
                      <a:pt x="36963" y="3408"/>
                    </a:cubicBezTo>
                    <a:cubicBezTo>
                      <a:pt x="45282" y="-2203"/>
                      <a:pt x="55836" y="329"/>
                      <a:pt x="64614" y="2445"/>
                    </a:cubicBezTo>
                    <a:cubicBezTo>
                      <a:pt x="106877" y="12585"/>
                      <a:pt x="134514" y="71960"/>
                      <a:pt x="125099" y="117109"/>
                    </a:cubicBezTo>
                    <a:cubicBezTo>
                      <a:pt x="123634" y="124140"/>
                      <a:pt x="121532" y="129573"/>
                      <a:pt x="120303" y="132489"/>
                    </a:cubicBezTo>
                    <a:cubicBezTo>
                      <a:pt x="123219" y="132592"/>
                      <a:pt x="125484" y="132652"/>
                      <a:pt x="127749" y="132770"/>
                    </a:cubicBezTo>
                    <a:cubicBezTo>
                      <a:pt x="146682" y="133673"/>
                      <a:pt x="165763" y="133407"/>
                      <a:pt x="184518" y="135731"/>
                    </a:cubicBezTo>
                    <a:cubicBezTo>
                      <a:pt x="222029" y="140408"/>
                      <a:pt x="249888" y="173004"/>
                      <a:pt x="249414" y="210796"/>
                    </a:cubicBezTo>
                    <a:cubicBezTo>
                      <a:pt x="249162" y="231046"/>
                      <a:pt x="249310" y="251549"/>
                      <a:pt x="246246" y="271458"/>
                    </a:cubicBezTo>
                    <a:cubicBezTo>
                      <a:pt x="241361" y="303314"/>
                      <a:pt x="221096" y="325341"/>
                      <a:pt x="194466" y="341802"/>
                    </a:cubicBezTo>
                    <a:cubicBezTo>
                      <a:pt x="179011" y="351350"/>
                      <a:pt x="162565" y="357715"/>
                      <a:pt x="145127" y="360335"/>
                    </a:cubicBezTo>
                    <a:cubicBezTo>
                      <a:pt x="135002" y="361845"/>
                      <a:pt x="127172" y="361712"/>
                      <a:pt x="123071" y="361608"/>
                    </a:cubicBezTo>
                    <a:cubicBezTo>
                      <a:pt x="78662" y="360601"/>
                      <a:pt x="9622" y="357300"/>
                      <a:pt x="0" y="35684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" name="Google Shape;127;p1"/>
              <p:cNvSpPr/>
              <p:nvPr/>
            </p:nvSpPr>
            <p:spPr>
              <a:xfrm>
                <a:off x="7315475" y="1815119"/>
                <a:ext cx="68292" cy="230060"/>
              </a:xfrm>
              <a:custGeom>
                <a:avLst/>
                <a:gdLst/>
                <a:ahLst/>
                <a:cxnLst/>
                <a:rect l="l" t="t" r="r" b="b"/>
                <a:pathLst>
                  <a:path w="68292" h="230060" extrusionOk="0">
                    <a:moveTo>
                      <a:pt x="68293" y="1564"/>
                    </a:moveTo>
                    <a:cubicBezTo>
                      <a:pt x="65495" y="78095"/>
                      <a:pt x="62712" y="153811"/>
                      <a:pt x="59929" y="230061"/>
                    </a:cubicBezTo>
                    <a:cubicBezTo>
                      <a:pt x="43631" y="229469"/>
                      <a:pt x="27570" y="229306"/>
                      <a:pt x="11583" y="228092"/>
                    </a:cubicBezTo>
                    <a:cubicBezTo>
                      <a:pt x="4211" y="227544"/>
                      <a:pt x="-200" y="220661"/>
                      <a:pt x="7" y="212268"/>
                    </a:cubicBezTo>
                    <a:cubicBezTo>
                      <a:pt x="392" y="197450"/>
                      <a:pt x="999" y="182633"/>
                      <a:pt x="1546" y="167815"/>
                    </a:cubicBezTo>
                    <a:cubicBezTo>
                      <a:pt x="3382" y="117929"/>
                      <a:pt x="5218" y="68029"/>
                      <a:pt x="7083" y="18143"/>
                    </a:cubicBezTo>
                    <a:cubicBezTo>
                      <a:pt x="7586" y="4879"/>
                      <a:pt x="13196" y="-405"/>
                      <a:pt x="26297" y="24"/>
                    </a:cubicBezTo>
                    <a:cubicBezTo>
                      <a:pt x="40167" y="498"/>
                      <a:pt x="54052" y="1045"/>
                      <a:pt x="68293" y="156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28" name="Google Shape;128;p1"/>
          <p:cNvGrpSpPr/>
          <p:nvPr/>
        </p:nvGrpSpPr>
        <p:grpSpPr>
          <a:xfrm>
            <a:off x="6554402" y="2295473"/>
            <a:ext cx="811512" cy="659784"/>
            <a:chOff x="6554402" y="2295473"/>
            <a:chExt cx="811512" cy="659784"/>
          </a:xfrm>
        </p:grpSpPr>
        <p:sp>
          <p:nvSpPr>
            <p:cNvPr id="129" name="Google Shape;129;p1"/>
            <p:cNvSpPr/>
            <p:nvPr/>
          </p:nvSpPr>
          <p:spPr>
            <a:xfrm>
              <a:off x="6554402" y="2296642"/>
              <a:ext cx="783373" cy="658615"/>
            </a:xfrm>
            <a:custGeom>
              <a:avLst/>
              <a:gdLst/>
              <a:ahLst/>
              <a:cxnLst/>
              <a:rect l="l" t="t" r="r" b="b"/>
              <a:pathLst>
                <a:path w="783373" h="658615" extrusionOk="0">
                  <a:moveTo>
                    <a:pt x="78" y="332068"/>
                  </a:moveTo>
                  <a:cubicBezTo>
                    <a:pt x="78" y="342445"/>
                    <a:pt x="-336" y="352703"/>
                    <a:pt x="744" y="362813"/>
                  </a:cubicBezTo>
                  <a:cubicBezTo>
                    <a:pt x="1203" y="367165"/>
                    <a:pt x="1292" y="371473"/>
                    <a:pt x="1958" y="375722"/>
                  </a:cubicBezTo>
                  <a:cubicBezTo>
                    <a:pt x="3305" y="384278"/>
                    <a:pt x="4771" y="392730"/>
                    <a:pt x="6902" y="401020"/>
                  </a:cubicBezTo>
                  <a:cubicBezTo>
                    <a:pt x="7938" y="405165"/>
                    <a:pt x="8960" y="409309"/>
                    <a:pt x="10144" y="413410"/>
                  </a:cubicBezTo>
                  <a:cubicBezTo>
                    <a:pt x="10973" y="416104"/>
                    <a:pt x="11787" y="418857"/>
                    <a:pt x="12675" y="421551"/>
                  </a:cubicBezTo>
                  <a:cubicBezTo>
                    <a:pt x="33829" y="484923"/>
                    <a:pt x="76890" y="539826"/>
                    <a:pt x="134296" y="580786"/>
                  </a:cubicBezTo>
                  <a:cubicBezTo>
                    <a:pt x="135539" y="581674"/>
                    <a:pt x="136724" y="582548"/>
                    <a:pt x="137967" y="583377"/>
                  </a:cubicBezTo>
                  <a:cubicBezTo>
                    <a:pt x="157729" y="597173"/>
                    <a:pt x="179075" y="609252"/>
                    <a:pt x="201842" y="619570"/>
                  </a:cubicBezTo>
                  <a:cubicBezTo>
                    <a:pt x="203248" y="620191"/>
                    <a:pt x="204639" y="620813"/>
                    <a:pt x="206090" y="621435"/>
                  </a:cubicBezTo>
                  <a:cubicBezTo>
                    <a:pt x="216097" y="625846"/>
                    <a:pt x="226370" y="629887"/>
                    <a:pt x="236895" y="633573"/>
                  </a:cubicBezTo>
                  <a:cubicBezTo>
                    <a:pt x="241350" y="635127"/>
                    <a:pt x="245925" y="636637"/>
                    <a:pt x="250484" y="638029"/>
                  </a:cubicBezTo>
                  <a:cubicBezTo>
                    <a:pt x="253548" y="639021"/>
                    <a:pt x="256597" y="639953"/>
                    <a:pt x="259706" y="640827"/>
                  </a:cubicBezTo>
                  <a:cubicBezTo>
                    <a:pt x="264325" y="642174"/>
                    <a:pt x="268987" y="643417"/>
                    <a:pt x="273710" y="644616"/>
                  </a:cubicBezTo>
                  <a:cubicBezTo>
                    <a:pt x="276818" y="645401"/>
                    <a:pt x="279986" y="646171"/>
                    <a:pt x="283139" y="646896"/>
                  </a:cubicBezTo>
                  <a:cubicBezTo>
                    <a:pt x="322752" y="656029"/>
                    <a:pt x="364807" y="660070"/>
                    <a:pt x="408105" y="658146"/>
                  </a:cubicBezTo>
                  <a:cubicBezTo>
                    <a:pt x="411317" y="657983"/>
                    <a:pt x="414530" y="657835"/>
                    <a:pt x="417697" y="657628"/>
                  </a:cubicBezTo>
                  <a:cubicBezTo>
                    <a:pt x="418630" y="657569"/>
                    <a:pt x="419562" y="657465"/>
                    <a:pt x="420451" y="657421"/>
                  </a:cubicBezTo>
                  <a:cubicBezTo>
                    <a:pt x="420717" y="657421"/>
                    <a:pt x="420969" y="657361"/>
                    <a:pt x="421235" y="657361"/>
                  </a:cubicBezTo>
                  <a:cubicBezTo>
                    <a:pt x="423248" y="657199"/>
                    <a:pt x="425276" y="657095"/>
                    <a:pt x="427245" y="656888"/>
                  </a:cubicBezTo>
                  <a:cubicBezTo>
                    <a:pt x="428281" y="656784"/>
                    <a:pt x="429273" y="656740"/>
                    <a:pt x="430250" y="656636"/>
                  </a:cubicBezTo>
                  <a:cubicBezTo>
                    <a:pt x="432426" y="656429"/>
                    <a:pt x="434661" y="656222"/>
                    <a:pt x="436837" y="656014"/>
                  </a:cubicBezTo>
                  <a:cubicBezTo>
                    <a:pt x="437770" y="655911"/>
                    <a:pt x="438703" y="655748"/>
                    <a:pt x="439635" y="655644"/>
                  </a:cubicBezTo>
                  <a:cubicBezTo>
                    <a:pt x="441870" y="655437"/>
                    <a:pt x="444150" y="655185"/>
                    <a:pt x="446371" y="654860"/>
                  </a:cubicBezTo>
                  <a:cubicBezTo>
                    <a:pt x="447200" y="654756"/>
                    <a:pt x="447984" y="654653"/>
                    <a:pt x="448813" y="654549"/>
                  </a:cubicBezTo>
                  <a:cubicBezTo>
                    <a:pt x="451196" y="654238"/>
                    <a:pt x="453580" y="653927"/>
                    <a:pt x="456022" y="653557"/>
                  </a:cubicBezTo>
                  <a:cubicBezTo>
                    <a:pt x="456584" y="653453"/>
                    <a:pt x="457221" y="653350"/>
                    <a:pt x="457828" y="653246"/>
                  </a:cubicBezTo>
                  <a:cubicBezTo>
                    <a:pt x="460478" y="652876"/>
                    <a:pt x="463068" y="652462"/>
                    <a:pt x="465718" y="652003"/>
                  </a:cubicBezTo>
                  <a:cubicBezTo>
                    <a:pt x="466073" y="651944"/>
                    <a:pt x="466443" y="648287"/>
                    <a:pt x="466754" y="648228"/>
                  </a:cubicBezTo>
                  <a:cubicBezTo>
                    <a:pt x="469715" y="647710"/>
                    <a:pt x="472660" y="643003"/>
                    <a:pt x="475577" y="643003"/>
                  </a:cubicBezTo>
                  <a:lnTo>
                    <a:pt x="475621" y="643003"/>
                  </a:lnTo>
                  <a:cubicBezTo>
                    <a:pt x="500297" y="643003"/>
                    <a:pt x="524056" y="635261"/>
                    <a:pt x="546601" y="626912"/>
                  </a:cubicBezTo>
                  <a:cubicBezTo>
                    <a:pt x="546557" y="626853"/>
                    <a:pt x="546557" y="628673"/>
                    <a:pt x="546497" y="628614"/>
                  </a:cubicBezTo>
                  <a:cubicBezTo>
                    <a:pt x="553543" y="626024"/>
                    <a:pt x="560501" y="624129"/>
                    <a:pt x="567340" y="621168"/>
                  </a:cubicBezTo>
                  <a:cubicBezTo>
                    <a:pt x="573409" y="618519"/>
                    <a:pt x="579375" y="616224"/>
                    <a:pt x="585236" y="613382"/>
                  </a:cubicBezTo>
                  <a:cubicBezTo>
                    <a:pt x="588093" y="615662"/>
                    <a:pt x="591409" y="618267"/>
                    <a:pt x="595095" y="620813"/>
                  </a:cubicBezTo>
                  <a:cubicBezTo>
                    <a:pt x="642228" y="600533"/>
                    <a:pt x="683765" y="572748"/>
                    <a:pt x="717471" y="539264"/>
                  </a:cubicBezTo>
                  <a:cubicBezTo>
                    <a:pt x="713533" y="533920"/>
                    <a:pt x="709744" y="528384"/>
                    <a:pt x="706265" y="522522"/>
                  </a:cubicBezTo>
                  <a:cubicBezTo>
                    <a:pt x="754848" y="467144"/>
                    <a:pt x="783373" y="399081"/>
                    <a:pt x="783373" y="326546"/>
                  </a:cubicBezTo>
                  <a:cubicBezTo>
                    <a:pt x="783373" y="152583"/>
                    <a:pt x="619357" y="6567"/>
                    <a:pt x="408105" y="202"/>
                  </a:cubicBezTo>
                  <a:cubicBezTo>
                    <a:pt x="401207" y="-5"/>
                    <a:pt x="396189" y="-50"/>
                    <a:pt x="389394" y="54"/>
                  </a:cubicBezTo>
                  <a:cubicBezTo>
                    <a:pt x="182391" y="2703"/>
                    <a:pt x="8531" y="140119"/>
                    <a:pt x="2165" y="317250"/>
                  </a:cubicBezTo>
                  <a:lnTo>
                    <a:pt x="2165" y="317457"/>
                  </a:lnTo>
                  <a:cubicBezTo>
                    <a:pt x="2165" y="319693"/>
                    <a:pt x="2165" y="321972"/>
                    <a:pt x="2165" y="324252"/>
                  </a:cubicBezTo>
                  <a:lnTo>
                    <a:pt x="2165" y="325288"/>
                  </a:lnTo>
                  <a:cubicBezTo>
                    <a:pt x="2165" y="327553"/>
                    <a:pt x="78" y="329788"/>
                    <a:pt x="78" y="332068"/>
                  </a:cubicBezTo>
                  <a:close/>
                </a:path>
              </a:pathLst>
            </a:custGeom>
            <a:solidFill>
              <a:srgbClr val="31194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30" name="Google Shape;130;p1"/>
            <p:cNvGrpSpPr/>
            <p:nvPr/>
          </p:nvGrpSpPr>
          <p:grpSpPr>
            <a:xfrm>
              <a:off x="6580666" y="2295473"/>
              <a:ext cx="785249" cy="658597"/>
              <a:chOff x="6580666" y="2295473"/>
              <a:chExt cx="785249" cy="658597"/>
            </a:xfrm>
          </p:grpSpPr>
          <p:sp>
            <p:nvSpPr>
              <p:cNvPr id="131" name="Google Shape;131;p1"/>
              <p:cNvSpPr/>
              <p:nvPr/>
            </p:nvSpPr>
            <p:spPr>
              <a:xfrm>
                <a:off x="6580666" y="2295473"/>
                <a:ext cx="785249" cy="658597"/>
              </a:xfrm>
              <a:custGeom>
                <a:avLst/>
                <a:gdLst/>
                <a:ahLst/>
                <a:cxnLst/>
                <a:rect l="l" t="t" r="r" b="b"/>
                <a:pathLst>
                  <a:path w="785249" h="658597" extrusionOk="0">
                    <a:moveTo>
                      <a:pt x="0" y="332038"/>
                    </a:moveTo>
                    <a:cubicBezTo>
                      <a:pt x="0" y="517829"/>
                      <a:pt x="179722" y="661254"/>
                      <a:pt x="394971" y="658560"/>
                    </a:cubicBezTo>
                    <a:cubicBezTo>
                      <a:pt x="399945" y="658501"/>
                      <a:pt x="404978" y="658353"/>
                      <a:pt x="410011" y="658146"/>
                    </a:cubicBezTo>
                    <a:cubicBezTo>
                      <a:pt x="414570" y="657939"/>
                      <a:pt x="419129" y="657687"/>
                      <a:pt x="423644" y="657317"/>
                    </a:cubicBezTo>
                    <a:cubicBezTo>
                      <a:pt x="428262" y="657006"/>
                      <a:pt x="432866" y="656592"/>
                      <a:pt x="437440" y="656118"/>
                    </a:cubicBezTo>
                    <a:cubicBezTo>
                      <a:pt x="438373" y="656014"/>
                      <a:pt x="439305" y="655955"/>
                      <a:pt x="440238" y="655807"/>
                    </a:cubicBezTo>
                    <a:cubicBezTo>
                      <a:pt x="443199" y="655496"/>
                      <a:pt x="446100" y="655185"/>
                      <a:pt x="449046" y="654771"/>
                    </a:cubicBezTo>
                    <a:cubicBezTo>
                      <a:pt x="451947" y="654401"/>
                      <a:pt x="454804" y="654045"/>
                      <a:pt x="457705" y="653572"/>
                    </a:cubicBezTo>
                    <a:cubicBezTo>
                      <a:pt x="461850" y="652994"/>
                      <a:pt x="465995" y="652328"/>
                      <a:pt x="470095" y="651603"/>
                    </a:cubicBezTo>
                    <a:cubicBezTo>
                      <a:pt x="472582" y="651144"/>
                      <a:pt x="475025" y="650715"/>
                      <a:pt x="477453" y="650256"/>
                    </a:cubicBezTo>
                    <a:cubicBezTo>
                      <a:pt x="502084" y="645489"/>
                      <a:pt x="525828" y="638843"/>
                      <a:pt x="548388" y="630450"/>
                    </a:cubicBezTo>
                    <a:cubicBezTo>
                      <a:pt x="555331" y="627859"/>
                      <a:pt x="562125" y="625165"/>
                      <a:pt x="568816" y="622264"/>
                    </a:cubicBezTo>
                    <a:cubicBezTo>
                      <a:pt x="615948" y="601984"/>
                      <a:pt x="657485" y="574095"/>
                      <a:pt x="691191" y="540596"/>
                    </a:cubicBezTo>
                    <a:cubicBezTo>
                      <a:pt x="750048" y="482317"/>
                      <a:pt x="785249" y="407237"/>
                      <a:pt x="785249" y="326591"/>
                    </a:cubicBezTo>
                    <a:cubicBezTo>
                      <a:pt x="785249" y="152627"/>
                      <a:pt x="621233" y="6596"/>
                      <a:pt x="409996" y="231"/>
                    </a:cubicBezTo>
                    <a:cubicBezTo>
                      <a:pt x="393564" y="-287"/>
                      <a:pt x="377326" y="68"/>
                      <a:pt x="361309" y="1267"/>
                    </a:cubicBezTo>
                    <a:cubicBezTo>
                      <a:pt x="189551" y="13672"/>
                      <a:pt x="46363" y="118980"/>
                      <a:pt x="9370" y="259992"/>
                    </a:cubicBezTo>
                    <a:cubicBezTo>
                      <a:pt x="9370" y="260007"/>
                      <a:pt x="9355" y="260022"/>
                      <a:pt x="9355" y="260052"/>
                    </a:cubicBezTo>
                    <a:cubicBezTo>
                      <a:pt x="8423" y="263604"/>
                      <a:pt x="7549" y="267157"/>
                      <a:pt x="6765" y="270754"/>
                    </a:cubicBezTo>
                    <a:cubicBezTo>
                      <a:pt x="6513" y="271909"/>
                      <a:pt x="6276" y="273078"/>
                      <a:pt x="6040" y="274233"/>
                    </a:cubicBezTo>
                    <a:cubicBezTo>
                      <a:pt x="5447" y="277090"/>
                      <a:pt x="4841" y="279947"/>
                      <a:pt x="4337" y="282819"/>
                    </a:cubicBezTo>
                    <a:cubicBezTo>
                      <a:pt x="3582" y="287052"/>
                      <a:pt x="2901" y="291301"/>
                      <a:pt x="2339" y="295579"/>
                    </a:cubicBezTo>
                    <a:cubicBezTo>
                      <a:pt x="2398" y="295638"/>
                      <a:pt x="2339" y="295682"/>
                      <a:pt x="2339" y="295786"/>
                    </a:cubicBezTo>
                    <a:cubicBezTo>
                      <a:pt x="2132" y="297399"/>
                      <a:pt x="1924" y="299057"/>
                      <a:pt x="1776" y="300656"/>
                    </a:cubicBezTo>
                    <a:cubicBezTo>
                      <a:pt x="1510" y="302684"/>
                      <a:pt x="1317" y="304697"/>
                      <a:pt x="1155" y="306725"/>
                    </a:cubicBezTo>
                    <a:cubicBezTo>
                      <a:pt x="947" y="308960"/>
                      <a:pt x="740" y="311240"/>
                      <a:pt x="637" y="313460"/>
                    </a:cubicBezTo>
                    <a:cubicBezTo>
                      <a:pt x="592" y="314141"/>
                      <a:pt x="533" y="314867"/>
                      <a:pt x="488" y="315533"/>
                    </a:cubicBezTo>
                    <a:cubicBezTo>
                      <a:pt x="326" y="318123"/>
                      <a:pt x="222" y="320714"/>
                      <a:pt x="178" y="323304"/>
                    </a:cubicBezTo>
                    <a:cubicBezTo>
                      <a:pt x="44" y="326235"/>
                      <a:pt x="0" y="329137"/>
                      <a:pt x="0" y="332038"/>
                    </a:cubicBezTo>
                    <a:close/>
                  </a:path>
                </a:pathLst>
              </a:custGeom>
              <a:solidFill>
                <a:srgbClr val="FF908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" name="Google Shape;132;p1"/>
              <p:cNvSpPr/>
              <p:nvPr/>
            </p:nvSpPr>
            <p:spPr>
              <a:xfrm>
                <a:off x="6580666" y="2295473"/>
                <a:ext cx="785249" cy="658597"/>
              </a:xfrm>
              <a:custGeom>
                <a:avLst/>
                <a:gdLst/>
                <a:ahLst/>
                <a:cxnLst/>
                <a:rect l="l" t="t" r="r" b="b"/>
                <a:pathLst>
                  <a:path w="785249" h="658597" extrusionOk="0">
                    <a:moveTo>
                      <a:pt x="0" y="332038"/>
                    </a:moveTo>
                    <a:cubicBezTo>
                      <a:pt x="0" y="517829"/>
                      <a:pt x="179722" y="661254"/>
                      <a:pt x="394971" y="658560"/>
                    </a:cubicBezTo>
                    <a:cubicBezTo>
                      <a:pt x="399945" y="658501"/>
                      <a:pt x="404978" y="658353"/>
                      <a:pt x="410011" y="658146"/>
                    </a:cubicBezTo>
                    <a:cubicBezTo>
                      <a:pt x="414570" y="657939"/>
                      <a:pt x="419129" y="657687"/>
                      <a:pt x="423644" y="657317"/>
                    </a:cubicBezTo>
                    <a:cubicBezTo>
                      <a:pt x="428262" y="657006"/>
                      <a:pt x="432866" y="656592"/>
                      <a:pt x="437440" y="656118"/>
                    </a:cubicBezTo>
                    <a:cubicBezTo>
                      <a:pt x="438373" y="656014"/>
                      <a:pt x="439305" y="655955"/>
                      <a:pt x="440238" y="655807"/>
                    </a:cubicBezTo>
                    <a:cubicBezTo>
                      <a:pt x="443199" y="655496"/>
                      <a:pt x="446100" y="655185"/>
                      <a:pt x="449046" y="654771"/>
                    </a:cubicBezTo>
                    <a:cubicBezTo>
                      <a:pt x="451947" y="654401"/>
                      <a:pt x="454804" y="654045"/>
                      <a:pt x="457705" y="653572"/>
                    </a:cubicBezTo>
                    <a:cubicBezTo>
                      <a:pt x="461850" y="652994"/>
                      <a:pt x="465995" y="652328"/>
                      <a:pt x="470095" y="651603"/>
                    </a:cubicBezTo>
                    <a:cubicBezTo>
                      <a:pt x="472582" y="651144"/>
                      <a:pt x="475025" y="650715"/>
                      <a:pt x="477453" y="650256"/>
                    </a:cubicBezTo>
                    <a:cubicBezTo>
                      <a:pt x="502084" y="645489"/>
                      <a:pt x="525828" y="638843"/>
                      <a:pt x="548388" y="630450"/>
                    </a:cubicBezTo>
                    <a:cubicBezTo>
                      <a:pt x="555331" y="627859"/>
                      <a:pt x="562125" y="625165"/>
                      <a:pt x="568816" y="622264"/>
                    </a:cubicBezTo>
                    <a:cubicBezTo>
                      <a:pt x="615948" y="601984"/>
                      <a:pt x="657485" y="574095"/>
                      <a:pt x="691191" y="540596"/>
                    </a:cubicBezTo>
                    <a:cubicBezTo>
                      <a:pt x="750048" y="482317"/>
                      <a:pt x="785249" y="407237"/>
                      <a:pt x="785249" y="326591"/>
                    </a:cubicBezTo>
                    <a:cubicBezTo>
                      <a:pt x="785249" y="152627"/>
                      <a:pt x="621233" y="6596"/>
                      <a:pt x="409996" y="231"/>
                    </a:cubicBezTo>
                    <a:cubicBezTo>
                      <a:pt x="393564" y="-287"/>
                      <a:pt x="377326" y="68"/>
                      <a:pt x="361309" y="1267"/>
                    </a:cubicBezTo>
                    <a:cubicBezTo>
                      <a:pt x="189551" y="13672"/>
                      <a:pt x="46363" y="118980"/>
                      <a:pt x="9370" y="259992"/>
                    </a:cubicBezTo>
                    <a:cubicBezTo>
                      <a:pt x="9370" y="260007"/>
                      <a:pt x="9355" y="260022"/>
                      <a:pt x="9355" y="260052"/>
                    </a:cubicBezTo>
                    <a:cubicBezTo>
                      <a:pt x="8423" y="263604"/>
                      <a:pt x="7549" y="267157"/>
                      <a:pt x="6765" y="270754"/>
                    </a:cubicBezTo>
                    <a:cubicBezTo>
                      <a:pt x="6513" y="271909"/>
                      <a:pt x="6276" y="273078"/>
                      <a:pt x="6040" y="274233"/>
                    </a:cubicBezTo>
                    <a:cubicBezTo>
                      <a:pt x="5447" y="277090"/>
                      <a:pt x="4841" y="279947"/>
                      <a:pt x="4337" y="282819"/>
                    </a:cubicBezTo>
                    <a:cubicBezTo>
                      <a:pt x="3582" y="287052"/>
                      <a:pt x="2901" y="291301"/>
                      <a:pt x="2339" y="295579"/>
                    </a:cubicBezTo>
                    <a:cubicBezTo>
                      <a:pt x="2398" y="295638"/>
                      <a:pt x="2339" y="295682"/>
                      <a:pt x="2339" y="295786"/>
                    </a:cubicBezTo>
                    <a:cubicBezTo>
                      <a:pt x="2132" y="297399"/>
                      <a:pt x="1924" y="299057"/>
                      <a:pt x="1776" y="300656"/>
                    </a:cubicBezTo>
                    <a:cubicBezTo>
                      <a:pt x="1510" y="302684"/>
                      <a:pt x="1317" y="304697"/>
                      <a:pt x="1155" y="306725"/>
                    </a:cubicBezTo>
                    <a:cubicBezTo>
                      <a:pt x="947" y="308960"/>
                      <a:pt x="740" y="311240"/>
                      <a:pt x="637" y="313460"/>
                    </a:cubicBezTo>
                    <a:cubicBezTo>
                      <a:pt x="592" y="314141"/>
                      <a:pt x="533" y="314867"/>
                      <a:pt x="488" y="315533"/>
                    </a:cubicBezTo>
                    <a:cubicBezTo>
                      <a:pt x="326" y="318123"/>
                      <a:pt x="222" y="320714"/>
                      <a:pt x="178" y="323304"/>
                    </a:cubicBezTo>
                    <a:cubicBezTo>
                      <a:pt x="44" y="326235"/>
                      <a:pt x="0" y="329137"/>
                      <a:pt x="0" y="332038"/>
                    </a:cubicBezTo>
                    <a:close/>
                  </a:path>
                </a:pathLst>
              </a:custGeom>
              <a:solidFill>
                <a:srgbClr val="FF908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" name="Google Shape;133;p1"/>
              <p:cNvSpPr/>
              <p:nvPr/>
            </p:nvSpPr>
            <p:spPr>
              <a:xfrm>
                <a:off x="6754553" y="2455597"/>
                <a:ext cx="459801" cy="400322"/>
              </a:xfrm>
              <a:custGeom>
                <a:avLst/>
                <a:gdLst/>
                <a:ahLst/>
                <a:cxnLst/>
                <a:rect l="l" t="t" r="r" b="b"/>
                <a:pathLst>
                  <a:path w="459801" h="400322" extrusionOk="0">
                    <a:moveTo>
                      <a:pt x="451298" y="81113"/>
                    </a:moveTo>
                    <a:lnTo>
                      <a:pt x="451298" y="81113"/>
                    </a:lnTo>
                    <a:cubicBezTo>
                      <a:pt x="435415" y="35831"/>
                      <a:pt x="395743" y="3324"/>
                      <a:pt x="348862" y="2762"/>
                    </a:cubicBezTo>
                    <a:cubicBezTo>
                      <a:pt x="286957" y="2021"/>
                      <a:pt x="236124" y="57133"/>
                      <a:pt x="236124" y="125877"/>
                    </a:cubicBezTo>
                    <a:cubicBezTo>
                      <a:pt x="236124" y="57133"/>
                      <a:pt x="184698" y="778"/>
                      <a:pt x="120439" y="8"/>
                    </a:cubicBezTo>
                    <a:cubicBezTo>
                      <a:pt x="70538" y="-599"/>
                      <a:pt x="27432" y="32426"/>
                      <a:pt x="9950" y="79737"/>
                    </a:cubicBezTo>
                    <a:lnTo>
                      <a:pt x="9950" y="79737"/>
                    </a:lnTo>
                    <a:cubicBezTo>
                      <a:pt x="-57033" y="250488"/>
                      <a:pt x="236109" y="400323"/>
                      <a:pt x="236109" y="400323"/>
                    </a:cubicBezTo>
                    <a:cubicBezTo>
                      <a:pt x="236109" y="400323"/>
                      <a:pt x="511072" y="241636"/>
                      <a:pt x="451298" y="811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34" name="Google Shape;134;p1"/>
          <p:cNvGrpSpPr/>
          <p:nvPr/>
        </p:nvGrpSpPr>
        <p:grpSpPr>
          <a:xfrm>
            <a:off x="9139094" y="2354387"/>
            <a:ext cx="1524112" cy="2626814"/>
            <a:chOff x="9139094" y="2321583"/>
            <a:chExt cx="1524112" cy="2626814"/>
          </a:xfrm>
        </p:grpSpPr>
        <p:sp>
          <p:nvSpPr>
            <p:cNvPr id="135" name="Google Shape;135;p1"/>
            <p:cNvSpPr/>
            <p:nvPr/>
          </p:nvSpPr>
          <p:spPr>
            <a:xfrm>
              <a:off x="9193868" y="3272106"/>
              <a:ext cx="50543" cy="104579"/>
            </a:xfrm>
            <a:custGeom>
              <a:avLst/>
              <a:gdLst/>
              <a:ahLst/>
              <a:cxnLst/>
              <a:rect l="l" t="t" r="r" b="b"/>
              <a:pathLst>
                <a:path w="50543" h="104579" extrusionOk="0">
                  <a:moveTo>
                    <a:pt x="32889" y="104579"/>
                  </a:moveTo>
                  <a:cubicBezTo>
                    <a:pt x="32889" y="104579"/>
                    <a:pt x="58394" y="39772"/>
                    <a:pt x="48092" y="36338"/>
                  </a:cubicBezTo>
                  <a:cubicBezTo>
                    <a:pt x="37789" y="32904"/>
                    <a:pt x="38766" y="-8308"/>
                    <a:pt x="22586" y="1507"/>
                  </a:cubicBezTo>
                  <a:cubicBezTo>
                    <a:pt x="6392" y="11321"/>
                    <a:pt x="-7834" y="17701"/>
                    <a:pt x="4926" y="38307"/>
                  </a:cubicBezTo>
                  <a:cubicBezTo>
                    <a:pt x="17687" y="58912"/>
                    <a:pt x="21609" y="71169"/>
                    <a:pt x="18175" y="80983"/>
                  </a:cubicBezTo>
                  <a:cubicBezTo>
                    <a:pt x="14741" y="90798"/>
                    <a:pt x="13275" y="100124"/>
                    <a:pt x="13275" y="100124"/>
                  </a:cubicBezTo>
                  <a:lnTo>
                    <a:pt x="32889" y="104579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" name="Google Shape;136;p1"/>
            <p:cNvSpPr/>
            <p:nvPr/>
          </p:nvSpPr>
          <p:spPr>
            <a:xfrm>
              <a:off x="9517384" y="3294205"/>
              <a:ext cx="1145821" cy="639342"/>
            </a:xfrm>
            <a:custGeom>
              <a:avLst/>
              <a:gdLst/>
              <a:ahLst/>
              <a:cxnLst/>
              <a:rect l="l" t="t" r="r" b="b"/>
              <a:pathLst>
                <a:path w="1145821" h="639342" extrusionOk="0">
                  <a:moveTo>
                    <a:pt x="169639" y="276961"/>
                  </a:moveTo>
                  <a:cubicBezTo>
                    <a:pt x="81014" y="225195"/>
                    <a:pt x="43045" y="231161"/>
                    <a:pt x="17347" y="184665"/>
                  </a:cubicBezTo>
                  <a:cubicBezTo>
                    <a:pt x="-8069" y="138672"/>
                    <a:pt x="-8010" y="65709"/>
                    <a:pt x="34045" y="27044"/>
                  </a:cubicBezTo>
                  <a:cubicBezTo>
                    <a:pt x="37139" y="24202"/>
                    <a:pt x="69172" y="-4324"/>
                    <a:pt x="112515" y="561"/>
                  </a:cubicBezTo>
                  <a:cubicBezTo>
                    <a:pt x="178077" y="7963"/>
                    <a:pt x="182903" y="82037"/>
                    <a:pt x="256443" y="115965"/>
                  </a:cubicBezTo>
                  <a:cubicBezTo>
                    <a:pt x="318749" y="144727"/>
                    <a:pt x="386709" y="124491"/>
                    <a:pt x="432702" y="110813"/>
                  </a:cubicBezTo>
                  <a:cubicBezTo>
                    <a:pt x="543442" y="77847"/>
                    <a:pt x="559888" y="15498"/>
                    <a:pt x="617308" y="25430"/>
                  </a:cubicBezTo>
                  <a:cubicBezTo>
                    <a:pt x="689251" y="37880"/>
                    <a:pt x="695616" y="141352"/>
                    <a:pt x="767291" y="147717"/>
                  </a:cubicBezTo>
                  <a:cubicBezTo>
                    <a:pt x="815194" y="151980"/>
                    <a:pt x="826607" y="107024"/>
                    <a:pt x="889593" y="94649"/>
                  </a:cubicBezTo>
                  <a:cubicBezTo>
                    <a:pt x="963593" y="80097"/>
                    <a:pt x="1044801" y="123115"/>
                    <a:pt x="1090350" y="175413"/>
                  </a:cubicBezTo>
                  <a:cubicBezTo>
                    <a:pt x="1173586" y="271010"/>
                    <a:pt x="1151663" y="413681"/>
                    <a:pt x="1099587" y="500766"/>
                  </a:cubicBezTo>
                  <a:cubicBezTo>
                    <a:pt x="1056792" y="572323"/>
                    <a:pt x="964792" y="654612"/>
                    <a:pt x="887299" y="636908"/>
                  </a:cubicBezTo>
                  <a:cubicBezTo>
                    <a:pt x="826074" y="622919"/>
                    <a:pt x="806134" y="553894"/>
                    <a:pt x="753465" y="560762"/>
                  </a:cubicBezTo>
                  <a:cubicBezTo>
                    <a:pt x="716014" y="565647"/>
                    <a:pt x="714667" y="602032"/>
                    <a:pt x="670392" y="620758"/>
                  </a:cubicBezTo>
                  <a:cubicBezTo>
                    <a:pt x="597709" y="651504"/>
                    <a:pt x="507960" y="592899"/>
                    <a:pt x="483490" y="576912"/>
                  </a:cubicBezTo>
                  <a:cubicBezTo>
                    <a:pt x="413724" y="531349"/>
                    <a:pt x="424826" y="502202"/>
                    <a:pt x="334869" y="410838"/>
                  </a:cubicBezTo>
                  <a:cubicBezTo>
                    <a:pt x="299298" y="374779"/>
                    <a:pt x="248124" y="322806"/>
                    <a:pt x="169639" y="276961"/>
                  </a:cubicBez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" name="Google Shape;137;p1"/>
            <p:cNvSpPr/>
            <p:nvPr/>
          </p:nvSpPr>
          <p:spPr>
            <a:xfrm>
              <a:off x="9139094" y="3360921"/>
              <a:ext cx="424205" cy="379023"/>
            </a:xfrm>
            <a:custGeom>
              <a:avLst/>
              <a:gdLst/>
              <a:ahLst/>
              <a:cxnLst/>
              <a:rect l="l" t="t" r="r" b="b"/>
              <a:pathLst>
                <a:path w="424205" h="379023" extrusionOk="0">
                  <a:moveTo>
                    <a:pt x="416614" y="104434"/>
                  </a:moveTo>
                  <a:cubicBezTo>
                    <a:pt x="415636" y="101948"/>
                    <a:pt x="378807" y="109453"/>
                    <a:pt x="374840" y="110222"/>
                  </a:cubicBezTo>
                  <a:cubicBezTo>
                    <a:pt x="360925" y="112961"/>
                    <a:pt x="347217" y="116617"/>
                    <a:pt x="333777" y="121147"/>
                  </a:cubicBezTo>
                  <a:cubicBezTo>
                    <a:pt x="307664" y="129969"/>
                    <a:pt x="284039" y="143336"/>
                    <a:pt x="260650" y="157695"/>
                  </a:cubicBezTo>
                  <a:cubicBezTo>
                    <a:pt x="226322" y="178760"/>
                    <a:pt x="172869" y="205109"/>
                    <a:pt x="139755" y="167080"/>
                  </a:cubicBezTo>
                  <a:cubicBezTo>
                    <a:pt x="107884" y="130488"/>
                    <a:pt x="111911" y="78870"/>
                    <a:pt x="109868" y="33662"/>
                  </a:cubicBezTo>
                  <a:cubicBezTo>
                    <a:pt x="109750" y="31012"/>
                    <a:pt x="107278" y="30"/>
                    <a:pt x="107411" y="0"/>
                  </a:cubicBezTo>
                  <a:cubicBezTo>
                    <a:pt x="107396" y="0"/>
                    <a:pt x="54179" y="7357"/>
                    <a:pt x="54179" y="7357"/>
                  </a:cubicBezTo>
                  <a:cubicBezTo>
                    <a:pt x="54179" y="7357"/>
                    <a:pt x="-189017" y="430971"/>
                    <a:pt x="355093" y="373699"/>
                  </a:cubicBezTo>
                  <a:cubicBezTo>
                    <a:pt x="355122" y="373714"/>
                    <a:pt x="451445" y="193400"/>
                    <a:pt x="416614" y="104434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" name="Google Shape;138;p1"/>
            <p:cNvSpPr/>
            <p:nvPr/>
          </p:nvSpPr>
          <p:spPr>
            <a:xfrm>
              <a:off x="10014434" y="3253029"/>
              <a:ext cx="44978" cy="122620"/>
            </a:xfrm>
            <a:custGeom>
              <a:avLst/>
              <a:gdLst/>
              <a:ahLst/>
              <a:cxnLst/>
              <a:rect l="l" t="t" r="r" b="b"/>
              <a:pathLst>
                <a:path w="44978" h="122620" extrusionOk="0">
                  <a:moveTo>
                    <a:pt x="7357" y="122620"/>
                  </a:moveTo>
                  <a:lnTo>
                    <a:pt x="0" y="68382"/>
                  </a:lnTo>
                  <a:cubicBezTo>
                    <a:pt x="0" y="68382"/>
                    <a:pt x="18001" y="-9362"/>
                    <a:pt x="30346" y="940"/>
                  </a:cubicBezTo>
                  <a:cubicBezTo>
                    <a:pt x="42677" y="11243"/>
                    <a:pt x="51189" y="29036"/>
                    <a:pt x="39213" y="48902"/>
                  </a:cubicBezTo>
                  <a:cubicBezTo>
                    <a:pt x="27238" y="68767"/>
                    <a:pt x="25757" y="66103"/>
                    <a:pt x="26497" y="84503"/>
                  </a:cubicBezTo>
                  <a:cubicBezTo>
                    <a:pt x="27238" y="102903"/>
                    <a:pt x="30346" y="122605"/>
                    <a:pt x="30346" y="122605"/>
                  </a:cubicBezTo>
                  <a:lnTo>
                    <a:pt x="7357" y="122605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" name="Google Shape;139;p1"/>
            <p:cNvSpPr/>
            <p:nvPr/>
          </p:nvSpPr>
          <p:spPr>
            <a:xfrm>
              <a:off x="9692503" y="3360921"/>
              <a:ext cx="424188" cy="379023"/>
            </a:xfrm>
            <a:custGeom>
              <a:avLst/>
              <a:gdLst/>
              <a:ahLst/>
              <a:cxnLst/>
              <a:rect l="l" t="t" r="r" b="b"/>
              <a:pathLst>
                <a:path w="424188" h="379023" extrusionOk="0">
                  <a:moveTo>
                    <a:pt x="7592" y="104434"/>
                  </a:moveTo>
                  <a:cubicBezTo>
                    <a:pt x="8569" y="101948"/>
                    <a:pt x="45398" y="109453"/>
                    <a:pt x="49365" y="110222"/>
                  </a:cubicBezTo>
                  <a:cubicBezTo>
                    <a:pt x="63280" y="112961"/>
                    <a:pt x="77002" y="116617"/>
                    <a:pt x="90429" y="121147"/>
                  </a:cubicBezTo>
                  <a:cubicBezTo>
                    <a:pt x="116541" y="129969"/>
                    <a:pt x="140166" y="143336"/>
                    <a:pt x="163555" y="157695"/>
                  </a:cubicBezTo>
                  <a:cubicBezTo>
                    <a:pt x="197883" y="178760"/>
                    <a:pt x="251336" y="205109"/>
                    <a:pt x="284450" y="167080"/>
                  </a:cubicBezTo>
                  <a:cubicBezTo>
                    <a:pt x="316321" y="130488"/>
                    <a:pt x="312294" y="78870"/>
                    <a:pt x="314337" y="33662"/>
                  </a:cubicBezTo>
                  <a:cubicBezTo>
                    <a:pt x="314455" y="31012"/>
                    <a:pt x="316928" y="30"/>
                    <a:pt x="316780" y="0"/>
                  </a:cubicBezTo>
                  <a:cubicBezTo>
                    <a:pt x="316794" y="0"/>
                    <a:pt x="370011" y="7357"/>
                    <a:pt x="370011" y="7357"/>
                  </a:cubicBezTo>
                  <a:cubicBezTo>
                    <a:pt x="370011" y="7357"/>
                    <a:pt x="613208" y="430971"/>
                    <a:pt x="69083" y="373699"/>
                  </a:cubicBezTo>
                  <a:cubicBezTo>
                    <a:pt x="69083" y="373714"/>
                    <a:pt x="-27239" y="193400"/>
                    <a:pt x="7592" y="104434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" name="Google Shape;140;p1"/>
            <p:cNvSpPr/>
            <p:nvPr/>
          </p:nvSpPr>
          <p:spPr>
            <a:xfrm>
              <a:off x="9557146" y="4877196"/>
              <a:ext cx="125678" cy="56887"/>
            </a:xfrm>
            <a:custGeom>
              <a:avLst/>
              <a:gdLst/>
              <a:ahLst/>
              <a:cxnLst/>
              <a:rect l="l" t="t" r="r" b="b"/>
              <a:pathLst>
                <a:path w="125678" h="56887" extrusionOk="0">
                  <a:moveTo>
                    <a:pt x="92545" y="6439"/>
                  </a:moveTo>
                  <a:cubicBezTo>
                    <a:pt x="92545" y="6439"/>
                    <a:pt x="1507" y="47813"/>
                    <a:pt x="27" y="54415"/>
                  </a:cubicBezTo>
                  <a:cubicBezTo>
                    <a:pt x="-1453" y="61017"/>
                    <a:pt x="58572" y="52195"/>
                    <a:pt x="83071" y="53157"/>
                  </a:cubicBezTo>
                  <a:cubicBezTo>
                    <a:pt x="107570" y="54105"/>
                    <a:pt x="127731" y="46866"/>
                    <a:pt x="125511" y="36489"/>
                  </a:cubicBezTo>
                  <a:cubicBezTo>
                    <a:pt x="123291" y="26112"/>
                    <a:pt x="114720" y="0"/>
                    <a:pt x="114720" y="0"/>
                  </a:cubicBezTo>
                  <a:lnTo>
                    <a:pt x="92545" y="6439"/>
                  </a:ln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" name="Google Shape;141;p1"/>
            <p:cNvSpPr/>
            <p:nvPr/>
          </p:nvSpPr>
          <p:spPr>
            <a:xfrm>
              <a:off x="9646360" y="4845162"/>
              <a:ext cx="33765" cy="47918"/>
            </a:xfrm>
            <a:custGeom>
              <a:avLst/>
              <a:gdLst/>
              <a:ahLst/>
              <a:cxnLst/>
              <a:rect l="l" t="t" r="r" b="b"/>
              <a:pathLst>
                <a:path w="33765" h="47918" extrusionOk="0">
                  <a:moveTo>
                    <a:pt x="0" y="4900"/>
                  </a:moveTo>
                  <a:lnTo>
                    <a:pt x="5536" y="45889"/>
                  </a:lnTo>
                  <a:cubicBezTo>
                    <a:pt x="5536" y="45889"/>
                    <a:pt x="19954" y="51026"/>
                    <a:pt x="29635" y="44957"/>
                  </a:cubicBezTo>
                  <a:lnTo>
                    <a:pt x="33765" y="0"/>
                  </a:lnTo>
                  <a:lnTo>
                    <a:pt x="0" y="4900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" name="Google Shape;142;p1"/>
            <p:cNvSpPr/>
            <p:nvPr/>
          </p:nvSpPr>
          <p:spPr>
            <a:xfrm>
              <a:off x="10009329" y="4851039"/>
              <a:ext cx="79397" cy="97358"/>
            </a:xfrm>
            <a:custGeom>
              <a:avLst/>
              <a:gdLst/>
              <a:ahLst/>
              <a:cxnLst/>
              <a:rect l="l" t="t" r="r" b="b"/>
              <a:pathLst>
                <a:path w="79397" h="97358" extrusionOk="0">
                  <a:moveTo>
                    <a:pt x="65723" y="0"/>
                  </a:moveTo>
                  <a:lnTo>
                    <a:pt x="76307" y="16994"/>
                  </a:lnTo>
                  <a:cubicBezTo>
                    <a:pt x="79267" y="21746"/>
                    <a:pt x="80155" y="27474"/>
                    <a:pt x="78734" y="32892"/>
                  </a:cubicBezTo>
                  <a:cubicBezTo>
                    <a:pt x="75034" y="47029"/>
                    <a:pt x="67632" y="74577"/>
                    <a:pt x="64420" y="81756"/>
                  </a:cubicBezTo>
                  <a:cubicBezTo>
                    <a:pt x="60024" y="91541"/>
                    <a:pt x="1123" y="97359"/>
                    <a:pt x="1123" y="97359"/>
                  </a:cubicBezTo>
                  <a:cubicBezTo>
                    <a:pt x="1123" y="97359"/>
                    <a:pt x="-4132" y="89972"/>
                    <a:pt x="8095" y="81031"/>
                  </a:cubicBezTo>
                  <a:cubicBezTo>
                    <a:pt x="20322" y="72105"/>
                    <a:pt x="28183" y="70699"/>
                    <a:pt x="32505" y="57524"/>
                  </a:cubicBezTo>
                  <a:cubicBezTo>
                    <a:pt x="36827" y="44350"/>
                    <a:pt x="39699" y="7076"/>
                    <a:pt x="39699" y="7076"/>
                  </a:cubicBezTo>
                  <a:lnTo>
                    <a:pt x="65723" y="0"/>
                  </a:ln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" name="Google Shape;143;p1"/>
            <p:cNvSpPr/>
            <p:nvPr/>
          </p:nvSpPr>
          <p:spPr>
            <a:xfrm>
              <a:off x="10030983" y="4802959"/>
              <a:ext cx="47552" cy="67991"/>
            </a:xfrm>
            <a:custGeom>
              <a:avLst/>
              <a:gdLst/>
              <a:ahLst/>
              <a:cxnLst/>
              <a:rect l="l" t="t" r="r" b="b"/>
              <a:pathLst>
                <a:path w="47552" h="67991" extrusionOk="0">
                  <a:moveTo>
                    <a:pt x="0" y="4885"/>
                  </a:moveTo>
                  <a:cubicBezTo>
                    <a:pt x="3864" y="7964"/>
                    <a:pt x="22782" y="65399"/>
                    <a:pt x="22782" y="65399"/>
                  </a:cubicBezTo>
                  <a:cubicBezTo>
                    <a:pt x="22782" y="65399"/>
                    <a:pt x="28910" y="73230"/>
                    <a:pt x="40545" y="61669"/>
                  </a:cubicBezTo>
                  <a:cubicBezTo>
                    <a:pt x="52180" y="50108"/>
                    <a:pt x="45815" y="56488"/>
                    <a:pt x="45815" y="56488"/>
                  </a:cubicBezTo>
                  <a:lnTo>
                    <a:pt x="43639" y="0"/>
                  </a:lnTo>
                  <a:lnTo>
                    <a:pt x="0" y="4885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" name="Google Shape;144;p1"/>
            <p:cNvSpPr/>
            <p:nvPr/>
          </p:nvSpPr>
          <p:spPr>
            <a:xfrm>
              <a:off x="9592821" y="3969676"/>
              <a:ext cx="220411" cy="895508"/>
            </a:xfrm>
            <a:custGeom>
              <a:avLst/>
              <a:gdLst/>
              <a:ahLst/>
              <a:cxnLst/>
              <a:rect l="l" t="t" r="r" b="b"/>
              <a:pathLst>
                <a:path w="220411" h="895508" extrusionOk="0">
                  <a:moveTo>
                    <a:pt x="3446" y="56960"/>
                  </a:moveTo>
                  <a:cubicBezTo>
                    <a:pt x="-1350" y="179217"/>
                    <a:pt x="-1557" y="312044"/>
                    <a:pt x="5489" y="453944"/>
                  </a:cubicBezTo>
                  <a:cubicBezTo>
                    <a:pt x="13409" y="613742"/>
                    <a:pt x="29322" y="761430"/>
                    <a:pt x="49380" y="895307"/>
                  </a:cubicBezTo>
                  <a:cubicBezTo>
                    <a:pt x="56840" y="895544"/>
                    <a:pt x="64671" y="895589"/>
                    <a:pt x="72857" y="895352"/>
                  </a:cubicBezTo>
                  <a:cubicBezTo>
                    <a:pt x="78379" y="895204"/>
                    <a:pt x="83737" y="894923"/>
                    <a:pt x="88918" y="894567"/>
                  </a:cubicBezTo>
                  <a:cubicBezTo>
                    <a:pt x="99325" y="866812"/>
                    <a:pt x="111626" y="830293"/>
                    <a:pt x="122654" y="786698"/>
                  </a:cubicBezTo>
                  <a:cubicBezTo>
                    <a:pt x="134230" y="740854"/>
                    <a:pt x="141232" y="699717"/>
                    <a:pt x="146205" y="660386"/>
                  </a:cubicBezTo>
                  <a:cubicBezTo>
                    <a:pt x="163732" y="521904"/>
                    <a:pt x="143186" y="509825"/>
                    <a:pt x="157426" y="407197"/>
                  </a:cubicBezTo>
                  <a:cubicBezTo>
                    <a:pt x="170023" y="316307"/>
                    <a:pt x="187950" y="312754"/>
                    <a:pt x="208970" y="183718"/>
                  </a:cubicBezTo>
                  <a:cubicBezTo>
                    <a:pt x="231796" y="43697"/>
                    <a:pt x="214802" y="22692"/>
                    <a:pt x="206542" y="15112"/>
                  </a:cubicBezTo>
                  <a:cubicBezTo>
                    <a:pt x="171370" y="-17173"/>
                    <a:pt x="88741" y="4810"/>
                    <a:pt x="3446" y="56960"/>
                  </a:cubicBez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" name="Google Shape;145;p1"/>
            <p:cNvSpPr/>
            <p:nvPr/>
          </p:nvSpPr>
          <p:spPr>
            <a:xfrm>
              <a:off x="9608065" y="3969695"/>
              <a:ext cx="205165" cy="895474"/>
            </a:xfrm>
            <a:custGeom>
              <a:avLst/>
              <a:gdLst/>
              <a:ahLst/>
              <a:cxnLst/>
              <a:rect l="l" t="t" r="r" b="b"/>
              <a:pathLst>
                <a:path w="205165" h="895474" extrusionOk="0">
                  <a:moveTo>
                    <a:pt x="191298" y="15108"/>
                  </a:moveTo>
                  <a:cubicBezTo>
                    <a:pt x="157755" y="-15712"/>
                    <a:pt x="81031" y="2955"/>
                    <a:pt x="0" y="49969"/>
                  </a:cubicBezTo>
                  <a:cubicBezTo>
                    <a:pt x="93214" y="150673"/>
                    <a:pt x="103384" y="216013"/>
                    <a:pt x="92207" y="258408"/>
                  </a:cubicBezTo>
                  <a:cubicBezTo>
                    <a:pt x="79580" y="306325"/>
                    <a:pt x="41182" y="320121"/>
                    <a:pt x="41330" y="372509"/>
                  </a:cubicBezTo>
                  <a:cubicBezTo>
                    <a:pt x="41507" y="436886"/>
                    <a:pt x="99609" y="453939"/>
                    <a:pt x="98380" y="522062"/>
                  </a:cubicBezTo>
                  <a:cubicBezTo>
                    <a:pt x="97566" y="567108"/>
                    <a:pt x="72031" y="566649"/>
                    <a:pt x="66006" y="622278"/>
                  </a:cubicBezTo>
                  <a:cubicBezTo>
                    <a:pt x="58871" y="688107"/>
                    <a:pt x="92222" y="710799"/>
                    <a:pt x="81431" y="759501"/>
                  </a:cubicBezTo>
                  <a:cubicBezTo>
                    <a:pt x="76783" y="780462"/>
                    <a:pt x="63519" y="807832"/>
                    <a:pt x="25728" y="836047"/>
                  </a:cubicBezTo>
                  <a:cubicBezTo>
                    <a:pt x="28451" y="856045"/>
                    <a:pt x="31249" y="875852"/>
                    <a:pt x="34150" y="895273"/>
                  </a:cubicBezTo>
                  <a:cubicBezTo>
                    <a:pt x="41611" y="895510"/>
                    <a:pt x="49442" y="895554"/>
                    <a:pt x="57628" y="895318"/>
                  </a:cubicBezTo>
                  <a:cubicBezTo>
                    <a:pt x="63149" y="895169"/>
                    <a:pt x="68508" y="894903"/>
                    <a:pt x="73689" y="894533"/>
                  </a:cubicBezTo>
                  <a:cubicBezTo>
                    <a:pt x="84095" y="866778"/>
                    <a:pt x="96397" y="830259"/>
                    <a:pt x="107425" y="786664"/>
                  </a:cubicBezTo>
                  <a:cubicBezTo>
                    <a:pt x="119001" y="740820"/>
                    <a:pt x="126002" y="699682"/>
                    <a:pt x="130976" y="660351"/>
                  </a:cubicBezTo>
                  <a:cubicBezTo>
                    <a:pt x="148503" y="521870"/>
                    <a:pt x="127956" y="509791"/>
                    <a:pt x="142197" y="407163"/>
                  </a:cubicBezTo>
                  <a:cubicBezTo>
                    <a:pt x="154794" y="316273"/>
                    <a:pt x="172720" y="312720"/>
                    <a:pt x="193740" y="183683"/>
                  </a:cubicBezTo>
                  <a:cubicBezTo>
                    <a:pt x="216537" y="43692"/>
                    <a:pt x="199558" y="22687"/>
                    <a:pt x="191298" y="15108"/>
                  </a:cubicBezTo>
                  <a:close/>
                </a:path>
              </a:pathLst>
            </a:custGeom>
            <a:solidFill>
              <a:srgbClr val="26264F">
                <a:alpha val="29803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" name="Google Shape;146;p1"/>
            <p:cNvSpPr/>
            <p:nvPr/>
          </p:nvSpPr>
          <p:spPr>
            <a:xfrm>
              <a:off x="9654013" y="3956722"/>
              <a:ext cx="443687" cy="877944"/>
            </a:xfrm>
            <a:custGeom>
              <a:avLst/>
              <a:gdLst/>
              <a:ahLst/>
              <a:cxnLst/>
              <a:rect l="l" t="t" r="r" b="b"/>
              <a:pathLst>
                <a:path w="443687" h="877944" extrusionOk="0">
                  <a:moveTo>
                    <a:pt x="0" y="67857"/>
                  </a:moveTo>
                  <a:cubicBezTo>
                    <a:pt x="80261" y="185303"/>
                    <a:pt x="166829" y="331451"/>
                    <a:pt x="244248" y="506407"/>
                  </a:cubicBezTo>
                  <a:cubicBezTo>
                    <a:pt x="302749" y="638611"/>
                    <a:pt x="345189" y="762749"/>
                    <a:pt x="376349" y="873371"/>
                  </a:cubicBezTo>
                  <a:cubicBezTo>
                    <a:pt x="380568" y="875325"/>
                    <a:pt x="390515" y="879218"/>
                    <a:pt x="403216" y="877530"/>
                  </a:cubicBezTo>
                  <a:cubicBezTo>
                    <a:pt x="420550" y="875236"/>
                    <a:pt x="430942" y="864178"/>
                    <a:pt x="433651" y="861084"/>
                  </a:cubicBezTo>
                  <a:cubicBezTo>
                    <a:pt x="446337" y="781785"/>
                    <a:pt x="444931" y="714610"/>
                    <a:pt x="440623" y="666145"/>
                  </a:cubicBezTo>
                  <a:cubicBezTo>
                    <a:pt x="437870" y="635103"/>
                    <a:pt x="432985" y="583426"/>
                    <a:pt x="413208" y="519611"/>
                  </a:cubicBezTo>
                  <a:cubicBezTo>
                    <a:pt x="391048" y="448143"/>
                    <a:pt x="375816" y="444116"/>
                    <a:pt x="346906" y="368503"/>
                  </a:cubicBezTo>
                  <a:cubicBezTo>
                    <a:pt x="316900" y="290018"/>
                    <a:pt x="324169" y="270434"/>
                    <a:pt x="295436" y="172217"/>
                  </a:cubicBezTo>
                  <a:cubicBezTo>
                    <a:pt x="283638" y="131864"/>
                    <a:pt x="263876" y="71824"/>
                    <a:pt x="231266" y="0"/>
                  </a:cubicBezTo>
                  <a:cubicBezTo>
                    <a:pt x="154187" y="22634"/>
                    <a:pt x="77094" y="45238"/>
                    <a:pt x="0" y="67857"/>
                  </a:cubicBez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" name="Google Shape;147;p1"/>
            <p:cNvSpPr/>
            <p:nvPr/>
          </p:nvSpPr>
          <p:spPr>
            <a:xfrm>
              <a:off x="9394577" y="3458128"/>
              <a:ext cx="946486" cy="785190"/>
            </a:xfrm>
            <a:custGeom>
              <a:avLst/>
              <a:gdLst/>
              <a:ahLst/>
              <a:cxnLst/>
              <a:rect l="l" t="t" r="r" b="b"/>
              <a:pathLst>
                <a:path w="946486" h="785190" extrusionOk="0">
                  <a:moveTo>
                    <a:pt x="252" y="104259"/>
                  </a:moveTo>
                  <a:cubicBezTo>
                    <a:pt x="5315" y="126923"/>
                    <a:pt x="84022" y="114799"/>
                    <a:pt x="100275" y="155892"/>
                  </a:cubicBezTo>
                  <a:cubicBezTo>
                    <a:pt x="109053" y="177904"/>
                    <a:pt x="90506" y="191922"/>
                    <a:pt x="89736" y="229359"/>
                  </a:cubicBezTo>
                  <a:cubicBezTo>
                    <a:pt x="88848" y="271340"/>
                    <a:pt x="111230" y="295113"/>
                    <a:pt x="128356" y="328079"/>
                  </a:cubicBezTo>
                  <a:cubicBezTo>
                    <a:pt x="153433" y="376411"/>
                    <a:pt x="153551" y="423750"/>
                    <a:pt x="153729" y="518474"/>
                  </a:cubicBezTo>
                  <a:cubicBezTo>
                    <a:pt x="153966" y="653284"/>
                    <a:pt x="120644" y="680373"/>
                    <a:pt x="149140" y="723879"/>
                  </a:cubicBezTo>
                  <a:cubicBezTo>
                    <a:pt x="154617" y="732302"/>
                    <a:pt x="161263" y="739540"/>
                    <a:pt x="168680" y="745713"/>
                  </a:cubicBezTo>
                  <a:cubicBezTo>
                    <a:pt x="211120" y="781388"/>
                    <a:pt x="278650" y="784156"/>
                    <a:pt x="299078" y="784985"/>
                  </a:cubicBezTo>
                  <a:cubicBezTo>
                    <a:pt x="381323" y="788346"/>
                    <a:pt x="391034" y="749311"/>
                    <a:pt x="480222" y="744603"/>
                  </a:cubicBezTo>
                  <a:cubicBezTo>
                    <a:pt x="582065" y="739304"/>
                    <a:pt x="596602" y="788819"/>
                    <a:pt x="669432" y="767681"/>
                  </a:cubicBezTo>
                  <a:cubicBezTo>
                    <a:pt x="736015" y="748378"/>
                    <a:pt x="758383" y="697101"/>
                    <a:pt x="810193" y="707699"/>
                  </a:cubicBezTo>
                  <a:cubicBezTo>
                    <a:pt x="842566" y="714346"/>
                    <a:pt x="851167" y="737956"/>
                    <a:pt x="881720" y="735425"/>
                  </a:cubicBezTo>
                  <a:cubicBezTo>
                    <a:pt x="912451" y="732835"/>
                    <a:pt x="944174" y="705642"/>
                    <a:pt x="946364" y="677738"/>
                  </a:cubicBezTo>
                  <a:cubicBezTo>
                    <a:pt x="949074" y="643011"/>
                    <a:pt x="906633" y="599328"/>
                    <a:pt x="840228" y="599268"/>
                  </a:cubicBezTo>
                  <a:cubicBezTo>
                    <a:pt x="813790" y="608505"/>
                    <a:pt x="770047" y="619282"/>
                    <a:pt x="721361" y="607336"/>
                  </a:cubicBezTo>
                  <a:cubicBezTo>
                    <a:pt x="641647" y="587796"/>
                    <a:pt x="600139" y="519969"/>
                    <a:pt x="554058" y="444682"/>
                  </a:cubicBezTo>
                  <a:cubicBezTo>
                    <a:pt x="533156" y="410531"/>
                    <a:pt x="500783" y="357552"/>
                    <a:pt x="480814" y="289681"/>
                  </a:cubicBezTo>
                  <a:cubicBezTo>
                    <a:pt x="470274" y="254124"/>
                    <a:pt x="463154" y="214437"/>
                    <a:pt x="462917" y="171228"/>
                  </a:cubicBezTo>
                  <a:cubicBezTo>
                    <a:pt x="462621" y="119418"/>
                    <a:pt x="472450" y="104289"/>
                    <a:pt x="458328" y="76622"/>
                  </a:cubicBezTo>
                  <a:cubicBezTo>
                    <a:pt x="412469" y="-13276"/>
                    <a:pt x="234671" y="151"/>
                    <a:pt x="219602" y="1439"/>
                  </a:cubicBezTo>
                  <a:cubicBezTo>
                    <a:pt x="98514" y="11889"/>
                    <a:pt x="-5817" y="76948"/>
                    <a:pt x="252" y="104259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" name="Google Shape;148;p1"/>
            <p:cNvSpPr/>
            <p:nvPr/>
          </p:nvSpPr>
          <p:spPr>
            <a:xfrm>
              <a:off x="9562708" y="3747809"/>
              <a:ext cx="778355" cy="495509"/>
            </a:xfrm>
            <a:custGeom>
              <a:avLst/>
              <a:gdLst/>
              <a:ahLst/>
              <a:cxnLst/>
              <a:rect l="l" t="t" r="r" b="b"/>
              <a:pathLst>
                <a:path w="778355" h="495509" extrusionOk="0">
                  <a:moveTo>
                    <a:pt x="548" y="456032"/>
                  </a:moveTo>
                  <a:cubicBezTo>
                    <a:pt x="42988" y="491708"/>
                    <a:pt x="110519" y="494476"/>
                    <a:pt x="130947" y="495305"/>
                  </a:cubicBezTo>
                  <a:cubicBezTo>
                    <a:pt x="213192" y="498665"/>
                    <a:pt x="222903" y="459630"/>
                    <a:pt x="312090" y="454922"/>
                  </a:cubicBezTo>
                  <a:cubicBezTo>
                    <a:pt x="413934" y="449623"/>
                    <a:pt x="428470" y="499139"/>
                    <a:pt x="501301" y="478000"/>
                  </a:cubicBezTo>
                  <a:cubicBezTo>
                    <a:pt x="567884" y="458697"/>
                    <a:pt x="590251" y="407420"/>
                    <a:pt x="642061" y="418019"/>
                  </a:cubicBezTo>
                  <a:cubicBezTo>
                    <a:pt x="674435" y="424665"/>
                    <a:pt x="683036" y="448276"/>
                    <a:pt x="713589" y="445745"/>
                  </a:cubicBezTo>
                  <a:cubicBezTo>
                    <a:pt x="744320" y="443154"/>
                    <a:pt x="776042" y="415961"/>
                    <a:pt x="778233" y="388058"/>
                  </a:cubicBezTo>
                  <a:cubicBezTo>
                    <a:pt x="780942" y="353330"/>
                    <a:pt x="738502" y="309647"/>
                    <a:pt x="672097" y="309588"/>
                  </a:cubicBezTo>
                  <a:cubicBezTo>
                    <a:pt x="645658" y="318825"/>
                    <a:pt x="601916" y="329601"/>
                    <a:pt x="553229" y="317655"/>
                  </a:cubicBezTo>
                  <a:cubicBezTo>
                    <a:pt x="473516" y="298115"/>
                    <a:pt x="432008" y="230288"/>
                    <a:pt x="385927" y="155001"/>
                  </a:cubicBezTo>
                  <a:cubicBezTo>
                    <a:pt x="365025" y="120851"/>
                    <a:pt x="332651" y="67871"/>
                    <a:pt x="312682" y="0"/>
                  </a:cubicBezTo>
                  <a:cubicBezTo>
                    <a:pt x="308271" y="1939"/>
                    <a:pt x="303682" y="3656"/>
                    <a:pt x="298560" y="3937"/>
                  </a:cubicBezTo>
                  <a:cubicBezTo>
                    <a:pt x="267474" y="5640"/>
                    <a:pt x="252938" y="-1954"/>
                    <a:pt x="254048" y="34609"/>
                  </a:cubicBezTo>
                  <a:cubicBezTo>
                    <a:pt x="254581" y="50744"/>
                    <a:pt x="262471" y="76768"/>
                    <a:pt x="241392" y="83118"/>
                  </a:cubicBezTo>
                  <a:cubicBezTo>
                    <a:pt x="225079" y="88003"/>
                    <a:pt x="209713" y="62039"/>
                    <a:pt x="194229" y="72342"/>
                  </a:cubicBezTo>
                  <a:cubicBezTo>
                    <a:pt x="173209" y="86419"/>
                    <a:pt x="199174" y="120081"/>
                    <a:pt x="208884" y="133033"/>
                  </a:cubicBezTo>
                  <a:cubicBezTo>
                    <a:pt x="225671" y="155341"/>
                    <a:pt x="242147" y="177013"/>
                    <a:pt x="243449" y="206145"/>
                  </a:cubicBezTo>
                  <a:cubicBezTo>
                    <a:pt x="246869" y="280026"/>
                    <a:pt x="157844" y="316234"/>
                    <a:pt x="173461" y="365631"/>
                  </a:cubicBezTo>
                  <a:cubicBezTo>
                    <a:pt x="187006" y="408486"/>
                    <a:pt x="261405" y="405421"/>
                    <a:pt x="261405" y="428381"/>
                  </a:cubicBezTo>
                  <a:cubicBezTo>
                    <a:pt x="261405" y="455692"/>
                    <a:pt x="156023" y="499612"/>
                    <a:pt x="65785" y="465995"/>
                  </a:cubicBezTo>
                  <a:cubicBezTo>
                    <a:pt x="38414" y="455811"/>
                    <a:pt x="17394" y="440268"/>
                    <a:pt x="1733" y="425435"/>
                  </a:cubicBezTo>
                  <a:cubicBezTo>
                    <a:pt x="134" y="436967"/>
                    <a:pt x="-577" y="446795"/>
                    <a:pt x="548" y="456032"/>
                  </a:cubicBezTo>
                  <a:close/>
                </a:path>
              </a:pathLst>
            </a:custGeom>
            <a:solidFill>
              <a:srgbClr val="FFC444">
                <a:alpha val="29803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" name="Google Shape;149;p1"/>
            <p:cNvSpPr/>
            <p:nvPr/>
          </p:nvSpPr>
          <p:spPr>
            <a:xfrm>
              <a:off x="9500596" y="3376686"/>
              <a:ext cx="210494" cy="124734"/>
            </a:xfrm>
            <a:custGeom>
              <a:avLst/>
              <a:gdLst/>
              <a:ahLst/>
              <a:cxnLst/>
              <a:rect l="l" t="t" r="r" b="b"/>
              <a:pathLst>
                <a:path w="210494" h="124734" extrusionOk="0">
                  <a:moveTo>
                    <a:pt x="95656" y="0"/>
                  </a:moveTo>
                  <a:cubicBezTo>
                    <a:pt x="95656" y="0"/>
                    <a:pt x="115759" y="58427"/>
                    <a:pt x="140790" y="67531"/>
                  </a:cubicBezTo>
                  <a:cubicBezTo>
                    <a:pt x="165822" y="76620"/>
                    <a:pt x="205405" y="87071"/>
                    <a:pt x="210364" y="91112"/>
                  </a:cubicBezTo>
                  <a:cubicBezTo>
                    <a:pt x="215338" y="95153"/>
                    <a:pt x="77360" y="139946"/>
                    <a:pt x="0" y="119341"/>
                  </a:cubicBezTo>
                  <a:lnTo>
                    <a:pt x="0" y="119341"/>
                  </a:lnTo>
                  <a:cubicBezTo>
                    <a:pt x="22041" y="109689"/>
                    <a:pt x="27933" y="106610"/>
                    <a:pt x="27933" y="106610"/>
                  </a:cubicBezTo>
                  <a:cubicBezTo>
                    <a:pt x="33824" y="103531"/>
                    <a:pt x="44794" y="97788"/>
                    <a:pt x="55096" y="88669"/>
                  </a:cubicBezTo>
                  <a:cubicBezTo>
                    <a:pt x="62113" y="82467"/>
                    <a:pt x="73082" y="70906"/>
                    <a:pt x="81342" y="51706"/>
                  </a:cubicBezTo>
                  <a:lnTo>
                    <a:pt x="74118" y="18533"/>
                  </a:lnTo>
                  <a:lnTo>
                    <a:pt x="95656" y="0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" name="Google Shape;150;p1"/>
            <p:cNvSpPr/>
            <p:nvPr/>
          </p:nvSpPr>
          <p:spPr>
            <a:xfrm>
              <a:off x="9552675" y="3346077"/>
              <a:ext cx="62584" cy="70868"/>
            </a:xfrm>
            <a:custGeom>
              <a:avLst/>
              <a:gdLst/>
              <a:ahLst/>
              <a:cxnLst/>
              <a:rect l="l" t="t" r="r" b="b"/>
              <a:pathLst>
                <a:path w="62584" h="70868" extrusionOk="0">
                  <a:moveTo>
                    <a:pt x="51408" y="51155"/>
                  </a:moveTo>
                  <a:cubicBezTo>
                    <a:pt x="51408" y="51155"/>
                    <a:pt x="41120" y="74010"/>
                    <a:pt x="16755" y="70502"/>
                  </a:cubicBezTo>
                  <a:cubicBezTo>
                    <a:pt x="-5080" y="67364"/>
                    <a:pt x="-3969" y="12445"/>
                    <a:pt x="10863" y="3104"/>
                  </a:cubicBezTo>
                  <a:cubicBezTo>
                    <a:pt x="15807" y="-19"/>
                    <a:pt x="25843" y="-1203"/>
                    <a:pt x="33289" y="1520"/>
                  </a:cubicBezTo>
                  <a:cubicBezTo>
                    <a:pt x="38530" y="3430"/>
                    <a:pt x="54117" y="16205"/>
                    <a:pt x="50638" y="34916"/>
                  </a:cubicBezTo>
                  <a:cubicBezTo>
                    <a:pt x="55449" y="32355"/>
                    <a:pt x="60245" y="32755"/>
                    <a:pt x="61903" y="35064"/>
                  </a:cubicBezTo>
                  <a:cubicBezTo>
                    <a:pt x="64020" y="37980"/>
                    <a:pt x="60601" y="43279"/>
                    <a:pt x="59816" y="44479"/>
                  </a:cubicBezTo>
                  <a:cubicBezTo>
                    <a:pt x="57137" y="48623"/>
                    <a:pt x="53229" y="50444"/>
                    <a:pt x="51408" y="51155"/>
                  </a:cubicBez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51" name="Google Shape;151;p1"/>
            <p:cNvGrpSpPr/>
            <p:nvPr/>
          </p:nvGrpSpPr>
          <p:grpSpPr>
            <a:xfrm>
              <a:off x="9666744" y="2321583"/>
              <a:ext cx="822521" cy="1025748"/>
              <a:chOff x="9666744" y="2321583"/>
              <a:chExt cx="822521" cy="1025748"/>
            </a:xfrm>
          </p:grpSpPr>
          <p:sp>
            <p:nvSpPr>
              <p:cNvPr id="152" name="Google Shape;152;p1"/>
              <p:cNvSpPr/>
              <p:nvPr/>
            </p:nvSpPr>
            <p:spPr>
              <a:xfrm>
                <a:off x="10029251" y="2419886"/>
                <a:ext cx="17733" cy="927445"/>
              </a:xfrm>
              <a:custGeom>
                <a:avLst/>
                <a:gdLst/>
                <a:ahLst/>
                <a:cxnLst/>
                <a:rect l="l" t="t" r="r" b="b"/>
                <a:pathLst>
                  <a:path w="17733" h="927445" extrusionOk="0">
                    <a:moveTo>
                      <a:pt x="8867" y="927445"/>
                    </a:moveTo>
                    <a:cubicBezTo>
                      <a:pt x="13767" y="927445"/>
                      <a:pt x="17734" y="923478"/>
                      <a:pt x="17734" y="918579"/>
                    </a:cubicBezTo>
                    <a:lnTo>
                      <a:pt x="17734" y="8867"/>
                    </a:lnTo>
                    <a:cubicBezTo>
                      <a:pt x="17734" y="3967"/>
                      <a:pt x="13767" y="0"/>
                      <a:pt x="8867" y="0"/>
                    </a:cubicBezTo>
                    <a:cubicBezTo>
                      <a:pt x="3967" y="0"/>
                      <a:pt x="0" y="3967"/>
                      <a:pt x="0" y="8867"/>
                    </a:cubicBezTo>
                    <a:lnTo>
                      <a:pt x="0" y="918579"/>
                    </a:lnTo>
                    <a:cubicBezTo>
                      <a:pt x="0" y="923478"/>
                      <a:pt x="3967" y="927445"/>
                      <a:pt x="8867" y="927445"/>
                    </a:cubicBezTo>
                    <a:close/>
                  </a:path>
                </a:pathLst>
              </a:custGeom>
              <a:solidFill>
                <a:srgbClr val="26264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153" name="Google Shape;153;p1"/>
              <p:cNvGrpSpPr/>
              <p:nvPr/>
            </p:nvGrpSpPr>
            <p:grpSpPr>
              <a:xfrm>
                <a:off x="9682242" y="2321583"/>
                <a:ext cx="807023" cy="602093"/>
                <a:chOff x="9682242" y="2321583"/>
                <a:chExt cx="807023" cy="602093"/>
              </a:xfrm>
            </p:grpSpPr>
            <p:sp>
              <p:nvSpPr>
                <p:cNvPr id="154" name="Google Shape;154;p1"/>
                <p:cNvSpPr/>
                <p:nvPr/>
              </p:nvSpPr>
              <p:spPr>
                <a:xfrm>
                  <a:off x="9682242" y="2321583"/>
                  <a:ext cx="807023" cy="6020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7023" h="602093" extrusionOk="0">
                      <a:moveTo>
                        <a:pt x="807024" y="46892"/>
                      </a:moveTo>
                      <a:lnTo>
                        <a:pt x="807024" y="555771"/>
                      </a:lnTo>
                      <a:cubicBezTo>
                        <a:pt x="807024" y="582683"/>
                        <a:pt x="785205" y="603392"/>
                        <a:pt x="759729" y="602030"/>
                      </a:cubicBezTo>
                      <a:lnTo>
                        <a:pt x="69914" y="564579"/>
                      </a:lnTo>
                      <a:lnTo>
                        <a:pt x="38221" y="562995"/>
                      </a:lnTo>
                      <a:cubicBezTo>
                        <a:pt x="18355" y="561870"/>
                        <a:pt x="0" y="541960"/>
                        <a:pt x="0" y="518468"/>
                      </a:cubicBezTo>
                      <a:lnTo>
                        <a:pt x="0" y="73759"/>
                      </a:lnTo>
                      <a:cubicBezTo>
                        <a:pt x="0" y="50267"/>
                        <a:pt x="18104" y="30505"/>
                        <a:pt x="37954" y="29721"/>
                      </a:cubicBezTo>
                      <a:lnTo>
                        <a:pt x="628560" y="5355"/>
                      </a:lnTo>
                      <a:lnTo>
                        <a:pt x="759166" y="41"/>
                      </a:lnTo>
                      <a:cubicBezTo>
                        <a:pt x="784657" y="-1054"/>
                        <a:pt x="807024" y="19906"/>
                        <a:pt x="807024" y="46892"/>
                      </a:cubicBezTo>
                      <a:close/>
                    </a:path>
                  </a:pathLst>
                </a:custGeom>
                <a:solidFill>
                  <a:srgbClr val="89397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155" name="Google Shape;155;p1"/>
                <p:cNvGrpSpPr/>
                <p:nvPr/>
              </p:nvGrpSpPr>
              <p:grpSpPr>
                <a:xfrm>
                  <a:off x="9999660" y="2397414"/>
                  <a:ext cx="87633" cy="425608"/>
                  <a:chOff x="9999660" y="2397414"/>
                  <a:chExt cx="87633" cy="425608"/>
                </a:xfrm>
              </p:grpSpPr>
              <p:sp>
                <p:nvSpPr>
                  <p:cNvPr id="156" name="Google Shape;156;p1"/>
                  <p:cNvSpPr/>
                  <p:nvPr/>
                </p:nvSpPr>
                <p:spPr>
                  <a:xfrm>
                    <a:off x="10000513" y="2397414"/>
                    <a:ext cx="84893" cy="28038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4893" h="280381" extrusionOk="0">
                        <a:moveTo>
                          <a:pt x="57648" y="280368"/>
                        </a:moveTo>
                        <a:lnTo>
                          <a:pt x="26903" y="279006"/>
                        </a:lnTo>
                        <a:cubicBezTo>
                          <a:pt x="18436" y="278636"/>
                          <a:pt x="11464" y="270272"/>
                          <a:pt x="11019" y="260562"/>
                        </a:cubicBezTo>
                        <a:lnTo>
                          <a:pt x="21" y="17720"/>
                        </a:lnTo>
                        <a:cubicBezTo>
                          <a:pt x="-201" y="12731"/>
                          <a:pt x="1353" y="8498"/>
                          <a:pt x="4343" y="4916"/>
                        </a:cubicBezTo>
                        <a:cubicBezTo>
                          <a:pt x="7333" y="1333"/>
                          <a:pt x="11493" y="-43"/>
                          <a:pt x="15845" y="1"/>
                        </a:cubicBezTo>
                        <a:lnTo>
                          <a:pt x="68780" y="608"/>
                        </a:lnTo>
                        <a:cubicBezTo>
                          <a:pt x="73192" y="652"/>
                          <a:pt x="77425" y="2029"/>
                          <a:pt x="80460" y="5715"/>
                        </a:cubicBezTo>
                        <a:cubicBezTo>
                          <a:pt x="83509" y="9401"/>
                          <a:pt x="85108" y="13975"/>
                          <a:pt x="84871" y="19008"/>
                        </a:cubicBezTo>
                        <a:lnTo>
                          <a:pt x="73680" y="263404"/>
                        </a:lnTo>
                        <a:cubicBezTo>
                          <a:pt x="73251" y="273144"/>
                          <a:pt x="66190" y="280753"/>
                          <a:pt x="57648" y="280368"/>
                        </a:cubicBezTo>
                        <a:close/>
                      </a:path>
                    </a:pathLst>
                  </a:custGeom>
                  <a:solidFill>
                    <a:srgbClr val="893976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57" name="Google Shape;157;p1"/>
                  <p:cNvSpPr/>
                  <p:nvPr/>
                </p:nvSpPr>
                <p:spPr>
                  <a:xfrm>
                    <a:off x="9999660" y="2725393"/>
                    <a:ext cx="87633" cy="9762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7633" h="97629" extrusionOk="0">
                        <a:moveTo>
                          <a:pt x="11295" y="11038"/>
                        </a:moveTo>
                        <a:cubicBezTo>
                          <a:pt x="18844" y="3044"/>
                          <a:pt x="29517" y="-612"/>
                          <a:pt x="43343" y="83"/>
                        </a:cubicBezTo>
                        <a:cubicBezTo>
                          <a:pt x="57716" y="809"/>
                          <a:pt x="68715" y="5472"/>
                          <a:pt x="76265" y="14102"/>
                        </a:cubicBezTo>
                        <a:cubicBezTo>
                          <a:pt x="83844" y="22747"/>
                          <a:pt x="87633" y="35137"/>
                          <a:pt x="87633" y="51272"/>
                        </a:cubicBezTo>
                        <a:cubicBezTo>
                          <a:pt x="87633" y="66830"/>
                          <a:pt x="83755" y="78642"/>
                          <a:pt x="76013" y="86725"/>
                        </a:cubicBezTo>
                        <a:cubicBezTo>
                          <a:pt x="68286" y="94792"/>
                          <a:pt x="57376" y="98375"/>
                          <a:pt x="43343" y="97501"/>
                        </a:cubicBezTo>
                        <a:cubicBezTo>
                          <a:pt x="29680" y="96657"/>
                          <a:pt x="19037" y="91669"/>
                          <a:pt x="11413" y="82535"/>
                        </a:cubicBezTo>
                        <a:cubicBezTo>
                          <a:pt x="3804" y="73432"/>
                          <a:pt x="0" y="61367"/>
                          <a:pt x="0" y="46357"/>
                        </a:cubicBezTo>
                        <a:cubicBezTo>
                          <a:pt x="0" y="30799"/>
                          <a:pt x="3760" y="19016"/>
                          <a:pt x="11295" y="11038"/>
                        </a:cubicBezTo>
                        <a:close/>
                      </a:path>
                    </a:pathLst>
                  </a:custGeom>
                  <a:solidFill>
                    <a:srgbClr val="893976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58" name="Google Shape;158;p1"/>
                <p:cNvSpPr/>
                <p:nvPr/>
              </p:nvSpPr>
              <p:spPr>
                <a:xfrm>
                  <a:off x="9752156" y="2321583"/>
                  <a:ext cx="737109" cy="6020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109" h="602093" extrusionOk="0">
                      <a:moveTo>
                        <a:pt x="737110" y="46892"/>
                      </a:moveTo>
                      <a:lnTo>
                        <a:pt x="737110" y="555771"/>
                      </a:lnTo>
                      <a:cubicBezTo>
                        <a:pt x="737110" y="582683"/>
                        <a:pt x="715291" y="603392"/>
                        <a:pt x="689815" y="602030"/>
                      </a:cubicBezTo>
                      <a:lnTo>
                        <a:pt x="0" y="564579"/>
                      </a:lnTo>
                      <a:cubicBezTo>
                        <a:pt x="26764" y="507158"/>
                        <a:pt x="111643" y="530577"/>
                        <a:pt x="187049" y="407683"/>
                      </a:cubicBezTo>
                      <a:cubicBezTo>
                        <a:pt x="209239" y="371549"/>
                        <a:pt x="234078" y="350958"/>
                        <a:pt x="259791" y="339027"/>
                      </a:cubicBezTo>
                      <a:cubicBezTo>
                        <a:pt x="280752" y="329287"/>
                        <a:pt x="302098" y="325305"/>
                        <a:pt x="322851" y="323410"/>
                      </a:cubicBezTo>
                      <a:cubicBezTo>
                        <a:pt x="398316" y="316408"/>
                        <a:pt x="463464" y="337118"/>
                        <a:pt x="457543" y="210701"/>
                      </a:cubicBezTo>
                      <a:cubicBezTo>
                        <a:pt x="452347" y="99428"/>
                        <a:pt x="506910" y="38706"/>
                        <a:pt x="559756" y="5355"/>
                      </a:cubicBezTo>
                      <a:lnTo>
                        <a:pt x="689815" y="41"/>
                      </a:lnTo>
                      <a:cubicBezTo>
                        <a:pt x="715291" y="-1054"/>
                        <a:pt x="737110" y="19906"/>
                        <a:pt x="737110" y="46892"/>
                      </a:cubicBezTo>
                      <a:close/>
                    </a:path>
                  </a:pathLst>
                </a:custGeom>
                <a:solidFill>
                  <a:srgbClr val="893976">
                    <a:alpha val="29803"/>
                  </a:srgb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59" name="Google Shape;159;p1"/>
              <p:cNvGrpSpPr/>
              <p:nvPr/>
            </p:nvGrpSpPr>
            <p:grpSpPr>
              <a:xfrm>
                <a:off x="9666744" y="2321583"/>
                <a:ext cx="796661" cy="602093"/>
                <a:chOff x="9666744" y="2321583"/>
                <a:chExt cx="796661" cy="602093"/>
              </a:xfrm>
            </p:grpSpPr>
            <p:sp>
              <p:nvSpPr>
                <p:cNvPr id="160" name="Google Shape;160;p1"/>
                <p:cNvSpPr/>
                <p:nvPr/>
              </p:nvSpPr>
              <p:spPr>
                <a:xfrm>
                  <a:off x="9666744" y="2321583"/>
                  <a:ext cx="796661" cy="6020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6661" h="602093" extrusionOk="0">
                      <a:moveTo>
                        <a:pt x="796662" y="46892"/>
                      </a:moveTo>
                      <a:lnTo>
                        <a:pt x="796662" y="555771"/>
                      </a:lnTo>
                      <a:cubicBezTo>
                        <a:pt x="796662" y="582683"/>
                        <a:pt x="778943" y="603392"/>
                        <a:pt x="753467" y="602030"/>
                      </a:cubicBezTo>
                      <a:lnTo>
                        <a:pt x="65710" y="564579"/>
                      </a:lnTo>
                      <a:lnTo>
                        <a:pt x="36119" y="562995"/>
                      </a:lnTo>
                      <a:cubicBezTo>
                        <a:pt x="16254" y="561870"/>
                        <a:pt x="0" y="541960"/>
                        <a:pt x="0" y="518468"/>
                      </a:cubicBezTo>
                      <a:lnTo>
                        <a:pt x="0" y="73759"/>
                      </a:lnTo>
                      <a:cubicBezTo>
                        <a:pt x="0" y="50267"/>
                        <a:pt x="17038" y="30505"/>
                        <a:pt x="36889" y="29721"/>
                      </a:cubicBezTo>
                      <a:lnTo>
                        <a:pt x="626947" y="5355"/>
                      </a:lnTo>
                      <a:lnTo>
                        <a:pt x="753186" y="41"/>
                      </a:lnTo>
                      <a:cubicBezTo>
                        <a:pt x="778662" y="-1054"/>
                        <a:pt x="796662" y="19906"/>
                        <a:pt x="796662" y="46892"/>
                      </a:cubicBezTo>
                      <a:close/>
                    </a:path>
                  </a:pathLst>
                </a:custGeom>
                <a:solidFill>
                  <a:srgbClr val="AA80F9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161" name="Google Shape;161;p1"/>
                <p:cNvGrpSpPr/>
                <p:nvPr/>
              </p:nvGrpSpPr>
              <p:grpSpPr>
                <a:xfrm>
                  <a:off x="9982001" y="2397414"/>
                  <a:ext cx="87633" cy="425608"/>
                  <a:chOff x="9982001" y="2397414"/>
                  <a:chExt cx="87633" cy="425608"/>
                </a:xfrm>
              </p:grpSpPr>
              <p:sp>
                <p:nvSpPr>
                  <p:cNvPr id="162" name="Google Shape;162;p1"/>
                  <p:cNvSpPr/>
                  <p:nvPr/>
                </p:nvSpPr>
                <p:spPr>
                  <a:xfrm>
                    <a:off x="9982853" y="2397414"/>
                    <a:ext cx="84894" cy="28038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4894" h="280381" extrusionOk="0">
                        <a:moveTo>
                          <a:pt x="57649" y="280368"/>
                        </a:moveTo>
                        <a:lnTo>
                          <a:pt x="26903" y="279006"/>
                        </a:lnTo>
                        <a:cubicBezTo>
                          <a:pt x="18436" y="278636"/>
                          <a:pt x="11464" y="270272"/>
                          <a:pt x="11020" y="260562"/>
                        </a:cubicBezTo>
                        <a:lnTo>
                          <a:pt x="21" y="17720"/>
                        </a:lnTo>
                        <a:cubicBezTo>
                          <a:pt x="-201" y="12731"/>
                          <a:pt x="1353" y="8498"/>
                          <a:pt x="4344" y="4916"/>
                        </a:cubicBezTo>
                        <a:cubicBezTo>
                          <a:pt x="7334" y="1333"/>
                          <a:pt x="11493" y="-43"/>
                          <a:pt x="15845" y="1"/>
                        </a:cubicBezTo>
                        <a:lnTo>
                          <a:pt x="68781" y="608"/>
                        </a:lnTo>
                        <a:cubicBezTo>
                          <a:pt x="73192" y="652"/>
                          <a:pt x="77425" y="2029"/>
                          <a:pt x="80460" y="5715"/>
                        </a:cubicBezTo>
                        <a:cubicBezTo>
                          <a:pt x="83509" y="9401"/>
                          <a:pt x="85108" y="13975"/>
                          <a:pt x="84871" y="19008"/>
                        </a:cubicBezTo>
                        <a:lnTo>
                          <a:pt x="73680" y="263404"/>
                        </a:lnTo>
                        <a:cubicBezTo>
                          <a:pt x="73251" y="273144"/>
                          <a:pt x="66190" y="280753"/>
                          <a:pt x="57649" y="280368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63" name="Google Shape;163;p1"/>
                  <p:cNvSpPr/>
                  <p:nvPr/>
                </p:nvSpPr>
                <p:spPr>
                  <a:xfrm>
                    <a:off x="9982001" y="2725393"/>
                    <a:ext cx="87633" cy="9762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7633" h="97629" extrusionOk="0">
                        <a:moveTo>
                          <a:pt x="11294" y="11038"/>
                        </a:moveTo>
                        <a:cubicBezTo>
                          <a:pt x="18844" y="3044"/>
                          <a:pt x="29517" y="-612"/>
                          <a:pt x="43343" y="83"/>
                        </a:cubicBezTo>
                        <a:cubicBezTo>
                          <a:pt x="57716" y="809"/>
                          <a:pt x="68715" y="5472"/>
                          <a:pt x="76265" y="14102"/>
                        </a:cubicBezTo>
                        <a:cubicBezTo>
                          <a:pt x="83843" y="22747"/>
                          <a:pt x="87633" y="35137"/>
                          <a:pt x="87633" y="51272"/>
                        </a:cubicBezTo>
                        <a:cubicBezTo>
                          <a:pt x="87633" y="66830"/>
                          <a:pt x="83755" y="78642"/>
                          <a:pt x="76013" y="86725"/>
                        </a:cubicBezTo>
                        <a:cubicBezTo>
                          <a:pt x="68286" y="94792"/>
                          <a:pt x="57376" y="98375"/>
                          <a:pt x="43343" y="97501"/>
                        </a:cubicBezTo>
                        <a:cubicBezTo>
                          <a:pt x="29680" y="96657"/>
                          <a:pt x="19036" y="91669"/>
                          <a:pt x="11413" y="82535"/>
                        </a:cubicBezTo>
                        <a:cubicBezTo>
                          <a:pt x="3804" y="73432"/>
                          <a:pt x="0" y="61367"/>
                          <a:pt x="0" y="46357"/>
                        </a:cubicBezTo>
                        <a:cubicBezTo>
                          <a:pt x="0" y="30799"/>
                          <a:pt x="3760" y="19016"/>
                          <a:pt x="11294" y="11038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64" name="Google Shape;164;p1"/>
                <p:cNvSpPr/>
                <p:nvPr/>
              </p:nvSpPr>
              <p:spPr>
                <a:xfrm>
                  <a:off x="9732453" y="2321583"/>
                  <a:ext cx="730952" cy="6020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0952" h="602093" extrusionOk="0">
                      <a:moveTo>
                        <a:pt x="730952" y="46892"/>
                      </a:moveTo>
                      <a:lnTo>
                        <a:pt x="730952" y="555771"/>
                      </a:lnTo>
                      <a:cubicBezTo>
                        <a:pt x="730952" y="582683"/>
                        <a:pt x="713233" y="603392"/>
                        <a:pt x="687757" y="602030"/>
                      </a:cubicBezTo>
                      <a:lnTo>
                        <a:pt x="0" y="564579"/>
                      </a:lnTo>
                      <a:cubicBezTo>
                        <a:pt x="26764" y="507158"/>
                        <a:pt x="112680" y="530577"/>
                        <a:pt x="188071" y="407683"/>
                      </a:cubicBezTo>
                      <a:cubicBezTo>
                        <a:pt x="210260" y="371549"/>
                        <a:pt x="235618" y="350958"/>
                        <a:pt x="261330" y="339027"/>
                      </a:cubicBezTo>
                      <a:cubicBezTo>
                        <a:pt x="282291" y="329287"/>
                        <a:pt x="303903" y="325305"/>
                        <a:pt x="324642" y="323410"/>
                      </a:cubicBezTo>
                      <a:cubicBezTo>
                        <a:pt x="400107" y="316408"/>
                        <a:pt x="465388" y="337118"/>
                        <a:pt x="459467" y="210701"/>
                      </a:cubicBezTo>
                      <a:cubicBezTo>
                        <a:pt x="454271" y="99428"/>
                        <a:pt x="508894" y="38706"/>
                        <a:pt x="561740" y="5355"/>
                      </a:cubicBezTo>
                      <a:lnTo>
                        <a:pt x="687728" y="41"/>
                      </a:lnTo>
                      <a:cubicBezTo>
                        <a:pt x="713203" y="-1054"/>
                        <a:pt x="730952" y="19906"/>
                        <a:pt x="730952" y="46892"/>
                      </a:cubicBezTo>
                      <a:close/>
                    </a:path>
                  </a:pathLst>
                </a:custGeom>
                <a:solidFill>
                  <a:srgbClr val="AA80F9">
                    <a:alpha val="20000"/>
                  </a:srgb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sp>
          <p:nvSpPr>
            <p:cNvPr id="165" name="Google Shape;165;p1"/>
            <p:cNvSpPr/>
            <p:nvPr/>
          </p:nvSpPr>
          <p:spPr>
            <a:xfrm>
              <a:off x="10021717" y="3273354"/>
              <a:ext cx="23237" cy="47871"/>
            </a:xfrm>
            <a:custGeom>
              <a:avLst/>
              <a:gdLst/>
              <a:ahLst/>
              <a:cxnLst/>
              <a:rect l="l" t="t" r="r" b="b"/>
              <a:pathLst>
                <a:path w="23237" h="47871" extrusionOk="0">
                  <a:moveTo>
                    <a:pt x="0" y="28163"/>
                  </a:moveTo>
                  <a:cubicBezTo>
                    <a:pt x="0" y="28163"/>
                    <a:pt x="16372" y="-11198"/>
                    <a:pt x="21523" y="3146"/>
                  </a:cubicBezTo>
                  <a:cubicBezTo>
                    <a:pt x="26674" y="17490"/>
                    <a:pt x="19480" y="35520"/>
                    <a:pt x="9740" y="45645"/>
                  </a:cubicBezTo>
                  <a:cubicBezTo>
                    <a:pt x="0" y="55755"/>
                    <a:pt x="0" y="28163"/>
                    <a:pt x="0" y="28163"/>
                  </a:cubicBez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66" name="Google Shape;166;p1"/>
          <p:cNvGrpSpPr/>
          <p:nvPr/>
        </p:nvGrpSpPr>
        <p:grpSpPr>
          <a:xfrm>
            <a:off x="6650559" y="4054516"/>
            <a:ext cx="1020402" cy="1224608"/>
            <a:chOff x="6650559" y="4054516"/>
            <a:chExt cx="1020402" cy="1224608"/>
          </a:xfrm>
        </p:grpSpPr>
        <p:grpSp>
          <p:nvGrpSpPr>
            <p:cNvPr id="167" name="Google Shape;167;p1"/>
            <p:cNvGrpSpPr/>
            <p:nvPr/>
          </p:nvGrpSpPr>
          <p:grpSpPr>
            <a:xfrm>
              <a:off x="6650559" y="4054516"/>
              <a:ext cx="1020402" cy="1205023"/>
              <a:chOff x="6650559" y="4054516"/>
              <a:chExt cx="1020402" cy="1205023"/>
            </a:xfrm>
          </p:grpSpPr>
          <p:sp>
            <p:nvSpPr>
              <p:cNvPr id="168" name="Google Shape;168;p1"/>
              <p:cNvSpPr/>
              <p:nvPr/>
            </p:nvSpPr>
            <p:spPr>
              <a:xfrm>
                <a:off x="6650559" y="4054516"/>
                <a:ext cx="1020402" cy="1205023"/>
              </a:xfrm>
              <a:custGeom>
                <a:avLst/>
                <a:gdLst/>
                <a:ahLst/>
                <a:cxnLst/>
                <a:rect l="l" t="t" r="r" b="b"/>
                <a:pathLst>
                  <a:path w="1020402" h="1205023" extrusionOk="0">
                    <a:moveTo>
                      <a:pt x="582545" y="1205024"/>
                    </a:moveTo>
                    <a:cubicBezTo>
                      <a:pt x="382114" y="1179267"/>
                      <a:pt x="127978" y="1111603"/>
                      <a:pt x="25912" y="920823"/>
                    </a:cubicBezTo>
                    <a:cubicBezTo>
                      <a:pt x="1635" y="875437"/>
                      <a:pt x="-22731" y="787256"/>
                      <a:pt x="38553" y="754053"/>
                    </a:cubicBezTo>
                    <a:cubicBezTo>
                      <a:pt x="94568" y="723707"/>
                      <a:pt x="167013" y="755756"/>
                      <a:pt x="208653" y="795250"/>
                    </a:cubicBezTo>
                    <a:cubicBezTo>
                      <a:pt x="239266" y="824293"/>
                      <a:pt x="263158" y="889100"/>
                      <a:pt x="297560" y="909602"/>
                    </a:cubicBezTo>
                    <a:cubicBezTo>
                      <a:pt x="347904" y="939593"/>
                      <a:pt x="375008" y="857748"/>
                      <a:pt x="373943" y="823967"/>
                    </a:cubicBezTo>
                    <a:cubicBezTo>
                      <a:pt x="371574" y="748443"/>
                      <a:pt x="278671" y="717520"/>
                      <a:pt x="216928" y="701118"/>
                    </a:cubicBezTo>
                    <a:cubicBezTo>
                      <a:pt x="114448" y="673896"/>
                      <a:pt x="-4878" y="650567"/>
                      <a:pt x="1531" y="535074"/>
                    </a:cubicBezTo>
                    <a:cubicBezTo>
                      <a:pt x="7956" y="419582"/>
                      <a:pt x="120561" y="350304"/>
                      <a:pt x="207188" y="400827"/>
                    </a:cubicBezTo>
                    <a:cubicBezTo>
                      <a:pt x="278568" y="442467"/>
                      <a:pt x="268516" y="531329"/>
                      <a:pt x="317277" y="584634"/>
                    </a:cubicBezTo>
                    <a:cubicBezTo>
                      <a:pt x="360605" y="632004"/>
                      <a:pt x="375674" y="555117"/>
                      <a:pt x="372788" y="517429"/>
                    </a:cubicBezTo>
                    <a:cubicBezTo>
                      <a:pt x="366497" y="435554"/>
                      <a:pt x="294510" y="376343"/>
                      <a:pt x="241545" y="321483"/>
                    </a:cubicBezTo>
                    <a:cubicBezTo>
                      <a:pt x="181653" y="259459"/>
                      <a:pt x="115499" y="134656"/>
                      <a:pt x="179329" y="52648"/>
                    </a:cubicBezTo>
                    <a:cubicBezTo>
                      <a:pt x="216055" y="5456"/>
                      <a:pt x="309372" y="-5601"/>
                      <a:pt x="364528" y="2362"/>
                    </a:cubicBezTo>
                    <a:cubicBezTo>
                      <a:pt x="634488" y="41339"/>
                      <a:pt x="455477" y="390716"/>
                      <a:pt x="504563" y="429693"/>
                    </a:cubicBezTo>
                    <a:cubicBezTo>
                      <a:pt x="553650" y="468668"/>
                      <a:pt x="600086" y="400442"/>
                      <a:pt x="599968" y="296688"/>
                    </a:cubicBezTo>
                    <a:cubicBezTo>
                      <a:pt x="599849" y="192935"/>
                      <a:pt x="615733" y="116419"/>
                      <a:pt x="724001" y="149622"/>
                    </a:cubicBezTo>
                    <a:cubicBezTo>
                      <a:pt x="832270" y="182825"/>
                      <a:pt x="852890" y="453836"/>
                      <a:pt x="729256" y="557974"/>
                    </a:cubicBezTo>
                    <a:cubicBezTo>
                      <a:pt x="605623" y="662113"/>
                      <a:pt x="737013" y="775755"/>
                      <a:pt x="770201" y="701118"/>
                    </a:cubicBezTo>
                    <a:cubicBezTo>
                      <a:pt x="794167" y="647221"/>
                      <a:pt x="815232" y="506090"/>
                      <a:pt x="884480" y="490606"/>
                    </a:cubicBezTo>
                    <a:cubicBezTo>
                      <a:pt x="999868" y="464864"/>
                      <a:pt x="998166" y="700482"/>
                      <a:pt x="964948" y="755312"/>
                    </a:cubicBezTo>
                    <a:cubicBezTo>
                      <a:pt x="918393" y="832183"/>
                      <a:pt x="813130" y="848881"/>
                      <a:pt x="754347" y="915213"/>
                    </a:cubicBezTo>
                    <a:cubicBezTo>
                      <a:pt x="737265" y="934486"/>
                      <a:pt x="698718" y="982196"/>
                      <a:pt x="713699" y="1010366"/>
                    </a:cubicBezTo>
                    <a:cubicBezTo>
                      <a:pt x="734585" y="1049637"/>
                      <a:pt x="792864" y="1007627"/>
                      <a:pt x="814269" y="989419"/>
                    </a:cubicBezTo>
                    <a:cubicBezTo>
                      <a:pt x="862408" y="948490"/>
                      <a:pt x="929036" y="809416"/>
                      <a:pt x="996848" y="901772"/>
                    </a:cubicBezTo>
                    <a:cubicBezTo>
                      <a:pt x="1080618" y="1015813"/>
                      <a:pt x="940583" y="1184892"/>
                      <a:pt x="582545" y="1205024"/>
                    </a:cubicBezTo>
                    <a:close/>
                  </a:path>
                </a:pathLst>
              </a:custGeom>
              <a:solidFill>
                <a:srgbClr val="FF908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9" name="Google Shape;169;p1"/>
              <p:cNvSpPr/>
              <p:nvPr/>
            </p:nvSpPr>
            <p:spPr>
              <a:xfrm>
                <a:off x="7022329" y="4321723"/>
                <a:ext cx="190600" cy="918839"/>
              </a:xfrm>
              <a:custGeom>
                <a:avLst/>
                <a:gdLst/>
                <a:ahLst/>
                <a:cxnLst/>
                <a:rect l="l" t="t" r="r" b="b"/>
                <a:pathLst>
                  <a:path w="190600" h="918839" extrusionOk="0">
                    <a:moveTo>
                      <a:pt x="181909" y="918839"/>
                    </a:moveTo>
                    <a:cubicBezTo>
                      <a:pt x="186617" y="918839"/>
                      <a:pt x="190480" y="914457"/>
                      <a:pt x="190569" y="909720"/>
                    </a:cubicBezTo>
                    <a:cubicBezTo>
                      <a:pt x="190643" y="905635"/>
                      <a:pt x="196224" y="494455"/>
                      <a:pt x="16798" y="5811"/>
                    </a:cubicBezTo>
                    <a:cubicBezTo>
                      <a:pt x="15140" y="1326"/>
                      <a:pt x="10166" y="-1131"/>
                      <a:pt x="5681" y="512"/>
                    </a:cubicBezTo>
                    <a:cubicBezTo>
                      <a:pt x="1196" y="2155"/>
                      <a:pt x="-1114" y="7055"/>
                      <a:pt x="530" y="11555"/>
                    </a:cubicBezTo>
                    <a:cubicBezTo>
                      <a:pt x="178845" y="497193"/>
                      <a:pt x="173324" y="905368"/>
                      <a:pt x="173250" y="909439"/>
                    </a:cubicBezTo>
                    <a:cubicBezTo>
                      <a:pt x="173161" y="914220"/>
                      <a:pt x="176965" y="918839"/>
                      <a:pt x="181746" y="918839"/>
                    </a:cubicBezTo>
                    <a:cubicBezTo>
                      <a:pt x="181791" y="918839"/>
                      <a:pt x="181850" y="918839"/>
                      <a:pt x="181909" y="9188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70" name="Google Shape;170;p1"/>
            <p:cNvSpPr/>
            <p:nvPr/>
          </p:nvSpPr>
          <p:spPr>
            <a:xfrm>
              <a:off x="7119409" y="4465411"/>
              <a:ext cx="550110" cy="813713"/>
            </a:xfrm>
            <a:custGeom>
              <a:avLst/>
              <a:gdLst/>
              <a:ahLst/>
              <a:cxnLst/>
              <a:rect l="l" t="t" r="r" b="b"/>
              <a:pathLst>
                <a:path w="550110" h="813713" extrusionOk="0">
                  <a:moveTo>
                    <a:pt x="11110" y="618359"/>
                  </a:moveTo>
                  <a:cubicBezTo>
                    <a:pt x="43603" y="590707"/>
                    <a:pt x="112628" y="633946"/>
                    <a:pt x="141287" y="650392"/>
                  </a:cubicBezTo>
                  <a:cubicBezTo>
                    <a:pt x="157910" y="659925"/>
                    <a:pt x="180648" y="674566"/>
                    <a:pt x="200646" y="666069"/>
                  </a:cubicBezTo>
                  <a:cubicBezTo>
                    <a:pt x="221652" y="657143"/>
                    <a:pt x="220171" y="635101"/>
                    <a:pt x="207471" y="619484"/>
                  </a:cubicBezTo>
                  <a:cubicBezTo>
                    <a:pt x="184733" y="591521"/>
                    <a:pt x="141109" y="583839"/>
                    <a:pt x="109401" y="570205"/>
                  </a:cubicBezTo>
                  <a:cubicBezTo>
                    <a:pt x="75340" y="555565"/>
                    <a:pt x="44076" y="535625"/>
                    <a:pt x="27275" y="501253"/>
                  </a:cubicBezTo>
                  <a:cubicBezTo>
                    <a:pt x="13878" y="473853"/>
                    <a:pt x="10829" y="433337"/>
                    <a:pt x="25898" y="406337"/>
                  </a:cubicBezTo>
                  <a:cubicBezTo>
                    <a:pt x="67613" y="331642"/>
                    <a:pt x="128349" y="389935"/>
                    <a:pt x="162307" y="434492"/>
                  </a:cubicBezTo>
                  <a:cubicBezTo>
                    <a:pt x="178783" y="456119"/>
                    <a:pt x="215686" y="493348"/>
                    <a:pt x="243664" y="467858"/>
                  </a:cubicBezTo>
                  <a:cubicBezTo>
                    <a:pt x="273417" y="440739"/>
                    <a:pt x="247882" y="392378"/>
                    <a:pt x="224790" y="371062"/>
                  </a:cubicBezTo>
                  <a:cubicBezTo>
                    <a:pt x="194622" y="343203"/>
                    <a:pt x="158088" y="323826"/>
                    <a:pt x="125241" y="299608"/>
                  </a:cubicBezTo>
                  <a:cubicBezTo>
                    <a:pt x="95620" y="277774"/>
                    <a:pt x="65185" y="246480"/>
                    <a:pt x="84903" y="207756"/>
                  </a:cubicBezTo>
                  <a:cubicBezTo>
                    <a:pt x="100135" y="177840"/>
                    <a:pt x="138489" y="161290"/>
                    <a:pt x="171233" y="163821"/>
                  </a:cubicBezTo>
                  <a:cubicBezTo>
                    <a:pt x="246950" y="169683"/>
                    <a:pt x="258748" y="280231"/>
                    <a:pt x="308619" y="322671"/>
                  </a:cubicBezTo>
                  <a:cubicBezTo>
                    <a:pt x="326249" y="337681"/>
                    <a:pt x="366320" y="349612"/>
                    <a:pt x="387355" y="334884"/>
                  </a:cubicBezTo>
                  <a:cubicBezTo>
                    <a:pt x="408760" y="319858"/>
                    <a:pt x="394846" y="285516"/>
                    <a:pt x="387148" y="266776"/>
                  </a:cubicBezTo>
                  <a:cubicBezTo>
                    <a:pt x="364322" y="211220"/>
                    <a:pt x="200528" y="24985"/>
                    <a:pt x="336271" y="1596"/>
                  </a:cubicBezTo>
                  <a:cubicBezTo>
                    <a:pt x="370436" y="-4295"/>
                    <a:pt x="417524" y="6466"/>
                    <a:pt x="444361" y="28182"/>
                  </a:cubicBezTo>
                  <a:cubicBezTo>
                    <a:pt x="495002" y="69157"/>
                    <a:pt x="521884" y="150321"/>
                    <a:pt x="535221" y="211916"/>
                  </a:cubicBezTo>
                  <a:cubicBezTo>
                    <a:pt x="556212" y="308801"/>
                    <a:pt x="555013" y="416403"/>
                    <a:pt x="531595" y="512770"/>
                  </a:cubicBezTo>
                  <a:cubicBezTo>
                    <a:pt x="479829" y="725724"/>
                    <a:pt x="358149" y="794114"/>
                    <a:pt x="358149" y="794114"/>
                  </a:cubicBezTo>
                  <a:cubicBezTo>
                    <a:pt x="305525" y="811433"/>
                    <a:pt x="239726" y="819974"/>
                    <a:pt x="185177" y="808428"/>
                  </a:cubicBezTo>
                  <a:cubicBezTo>
                    <a:pt x="121051" y="794854"/>
                    <a:pt x="44357" y="747381"/>
                    <a:pt x="12650" y="688155"/>
                  </a:cubicBezTo>
                  <a:cubicBezTo>
                    <a:pt x="2391" y="669014"/>
                    <a:pt x="-9022" y="635471"/>
                    <a:pt x="11110" y="618359"/>
                  </a:cubicBezTo>
                  <a:close/>
                </a:path>
              </a:pathLst>
            </a:custGeom>
            <a:solidFill>
              <a:srgbClr val="AA80F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" name="Rectangle 5">
            <a:extLst>
              <a:ext uri="{FF2B5EF4-FFF2-40B4-BE49-F238E27FC236}">
                <a16:creationId xmlns:a16="http://schemas.microsoft.com/office/drawing/2014/main" id="{7CCB1D15-439D-48AB-A175-D5FFAAC6A2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629" y="577594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cxnSp>
        <p:nvCxnSpPr>
          <p:cNvPr id="172" name="Straight Arrow Connector 171">
            <a:extLst>
              <a:ext uri="{FF2B5EF4-FFF2-40B4-BE49-F238E27FC236}">
                <a16:creationId xmlns:a16="http://schemas.microsoft.com/office/drawing/2014/main" id="{A8158200-F4CA-4852-8728-3DF28BF7B6BF}"/>
              </a:ext>
            </a:extLst>
          </p:cNvPr>
          <p:cNvCxnSpPr/>
          <p:nvPr/>
        </p:nvCxnSpPr>
        <p:spPr>
          <a:xfrm rot="10800000">
            <a:off x="718004" y="15457158"/>
            <a:ext cx="6880860" cy="12700"/>
          </a:xfrm>
          <a:prstGeom prst="straightConnector1">
            <a:avLst/>
          </a:prstGeom>
          <a:noFill/>
          <a:ln w="9525" cap="flat" cmpd="sng">
            <a:solidFill>
              <a:srgbClr val="E36C09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" name="Rectangle 6">
            <a:extLst>
              <a:ext uri="{FF2B5EF4-FFF2-40B4-BE49-F238E27FC236}">
                <a16:creationId xmlns:a16="http://schemas.microsoft.com/office/drawing/2014/main" id="{054402FC-04F8-482D-9581-A42147874D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004" y="6207833"/>
            <a:ext cx="10745249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t-LT" altLang="en-US" sz="900" b="1" i="0" u="none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ea typeface="Carlito"/>
                <a:cs typeface="Carlito"/>
              </a:rPr>
              <a:t>Socialiniai tinklai: nauda ir pavojai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t-LT" altLang="en-US" sz="900" b="0" i="0" u="none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ea typeface="Carlito"/>
                <a:cs typeface="Carlito"/>
              </a:rPr>
              <a:t>"Erasmus+" projekto ID numeris: 2020-1-UK01-KA201-078830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t-LT" altLang="en-US" sz="900" b="0" i="0" u="none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ea typeface="Carlito"/>
                <a:cs typeface="Carlito"/>
              </a:rPr>
              <a:t>Europos Komisijos parama šio leidinio leidybai nereiškia, kad ji pritaria jo turiniui, kuris atspindi tik autorių požiūrį, ir Komisija negali būti laikoma atsakinga už bet kokį jame pateiktos informacijos panaudojimą.</a:t>
            </a:r>
            <a:endParaRPr kumimoji="0" lang="lt-LT" altLang="en-US" sz="1800" b="0" i="0" u="none" strike="noStrike" cap="none" normalizeH="0" baseline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Google Shape;599;p10"/>
          <p:cNvSpPr/>
          <p:nvPr/>
        </p:nvSpPr>
        <p:spPr>
          <a:xfrm>
            <a:off x="5861927" y="683063"/>
            <a:ext cx="5491873" cy="5491873"/>
          </a:xfrm>
          <a:custGeom>
            <a:avLst/>
            <a:gdLst/>
            <a:ahLst/>
            <a:cxnLst/>
            <a:rect l="l" t="t" r="r" b="b"/>
            <a:pathLst>
              <a:path w="5491873" h="5491873" extrusionOk="0">
                <a:moveTo>
                  <a:pt x="0" y="0"/>
                </a:moveTo>
                <a:lnTo>
                  <a:pt x="5491873" y="0"/>
                </a:lnTo>
                <a:lnTo>
                  <a:pt x="5491873" y="5491873"/>
                </a:lnTo>
                <a:lnTo>
                  <a:pt x="0" y="549187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0" name="Google Shape;600;p10"/>
          <p:cNvSpPr/>
          <p:nvPr/>
        </p:nvSpPr>
        <p:spPr>
          <a:xfrm>
            <a:off x="6546484" y="1356586"/>
            <a:ext cx="4122742" cy="4099744"/>
          </a:xfrm>
          <a:custGeom>
            <a:avLst/>
            <a:gdLst/>
            <a:ahLst/>
            <a:cxnLst/>
            <a:rect l="l" t="t" r="r" b="b"/>
            <a:pathLst>
              <a:path w="4122742" h="4099744" extrusionOk="0">
                <a:moveTo>
                  <a:pt x="4062109" y="1751131"/>
                </a:moveTo>
                <a:cubicBezTo>
                  <a:pt x="3950362" y="1019705"/>
                  <a:pt x="3492212" y="121095"/>
                  <a:pt x="2587074" y="27053"/>
                </a:cubicBezTo>
                <a:cubicBezTo>
                  <a:pt x="2587074" y="27053"/>
                  <a:pt x="1899850" y="-56539"/>
                  <a:pt x="1222396" y="70159"/>
                </a:cubicBezTo>
                <a:cubicBezTo>
                  <a:pt x="820334" y="145342"/>
                  <a:pt x="467774" y="369177"/>
                  <a:pt x="244694" y="690859"/>
                </a:cubicBezTo>
                <a:cubicBezTo>
                  <a:pt x="21615" y="1012555"/>
                  <a:pt x="-52903" y="1404802"/>
                  <a:pt x="37528" y="1778782"/>
                </a:cubicBezTo>
                <a:cubicBezTo>
                  <a:pt x="96266" y="2021683"/>
                  <a:pt x="135952" y="2273066"/>
                  <a:pt x="125057" y="2522657"/>
                </a:cubicBezTo>
                <a:cubicBezTo>
                  <a:pt x="106095" y="2957048"/>
                  <a:pt x="117004" y="3362514"/>
                  <a:pt x="538576" y="3621580"/>
                </a:cubicBezTo>
                <a:cubicBezTo>
                  <a:pt x="914984" y="3852890"/>
                  <a:pt x="1388706" y="4056903"/>
                  <a:pt x="1840639" y="4092623"/>
                </a:cubicBezTo>
                <a:cubicBezTo>
                  <a:pt x="2147769" y="4116899"/>
                  <a:pt x="2492203" y="4077613"/>
                  <a:pt x="2788216" y="3997647"/>
                </a:cubicBezTo>
                <a:cubicBezTo>
                  <a:pt x="4296779" y="3590138"/>
                  <a:pt x="4173856" y="2482557"/>
                  <a:pt x="4062109" y="1751131"/>
                </a:cubicBezTo>
                <a:close/>
              </a:path>
            </a:pathLst>
          </a:custGeom>
          <a:solidFill>
            <a:srgbClr val="F4F7F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01" name="Google Shape;601;p10"/>
          <p:cNvGrpSpPr/>
          <p:nvPr/>
        </p:nvGrpSpPr>
        <p:grpSpPr>
          <a:xfrm>
            <a:off x="6582561" y="2950318"/>
            <a:ext cx="4055074" cy="2338171"/>
            <a:chOff x="6582561" y="2950318"/>
            <a:chExt cx="4055074" cy="2338171"/>
          </a:xfrm>
        </p:grpSpPr>
        <p:sp>
          <p:nvSpPr>
            <p:cNvPr id="602" name="Google Shape;602;p10"/>
            <p:cNvSpPr/>
            <p:nvPr/>
          </p:nvSpPr>
          <p:spPr>
            <a:xfrm>
              <a:off x="6678380" y="4930397"/>
              <a:ext cx="3959255" cy="358092"/>
            </a:xfrm>
            <a:custGeom>
              <a:avLst/>
              <a:gdLst/>
              <a:ahLst/>
              <a:cxnLst/>
              <a:rect l="l" t="t" r="r" b="b"/>
              <a:pathLst>
                <a:path w="3959255" h="358092" extrusionOk="0">
                  <a:moveTo>
                    <a:pt x="3959256" y="34224"/>
                  </a:moveTo>
                  <a:lnTo>
                    <a:pt x="0" y="0"/>
                  </a:lnTo>
                  <a:lnTo>
                    <a:pt x="0" y="101266"/>
                  </a:lnTo>
                  <a:cubicBezTo>
                    <a:pt x="0" y="128756"/>
                    <a:pt x="17275" y="152115"/>
                    <a:pt x="40664" y="156289"/>
                  </a:cubicBezTo>
                  <a:lnTo>
                    <a:pt x="1160221" y="355684"/>
                  </a:lnTo>
                  <a:cubicBezTo>
                    <a:pt x="1173514" y="358052"/>
                    <a:pt x="1186985" y="358674"/>
                    <a:pt x="1200381" y="357549"/>
                  </a:cubicBezTo>
                  <a:lnTo>
                    <a:pt x="3916224" y="130206"/>
                  </a:lnTo>
                  <a:cubicBezTo>
                    <a:pt x="3940471" y="128178"/>
                    <a:pt x="3959256" y="104730"/>
                    <a:pt x="3959256" y="76501"/>
                  </a:cubicBezTo>
                  <a:lnTo>
                    <a:pt x="3959256" y="34224"/>
                  </a:lnTo>
                  <a:close/>
                </a:path>
              </a:pathLst>
            </a:custGeom>
            <a:solidFill>
              <a:srgbClr val="BFC8D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603" name="Google Shape;603;p10"/>
            <p:cNvGrpSpPr/>
            <p:nvPr/>
          </p:nvGrpSpPr>
          <p:grpSpPr>
            <a:xfrm>
              <a:off x="6582561" y="2950318"/>
              <a:ext cx="2705273" cy="2037493"/>
              <a:chOff x="6582561" y="2950318"/>
              <a:chExt cx="2705273" cy="2037493"/>
            </a:xfrm>
          </p:grpSpPr>
          <p:sp>
            <p:nvSpPr>
              <p:cNvPr id="604" name="Google Shape;604;p10"/>
              <p:cNvSpPr/>
              <p:nvPr/>
            </p:nvSpPr>
            <p:spPr>
              <a:xfrm>
                <a:off x="6582561" y="2950318"/>
                <a:ext cx="2665157" cy="2037493"/>
              </a:xfrm>
              <a:custGeom>
                <a:avLst/>
                <a:gdLst/>
                <a:ahLst/>
                <a:cxnLst/>
                <a:rect l="l" t="t" r="r" b="b"/>
                <a:pathLst>
                  <a:path w="2665157" h="2037493" extrusionOk="0">
                    <a:moveTo>
                      <a:pt x="2598070" y="1852034"/>
                    </a:moveTo>
                    <a:lnTo>
                      <a:pt x="81638" y="2037278"/>
                    </a:lnTo>
                    <a:cubicBezTo>
                      <a:pt x="36608" y="2040593"/>
                      <a:pt x="0" y="2005363"/>
                      <a:pt x="0" y="1958600"/>
                    </a:cubicBezTo>
                    <a:lnTo>
                      <a:pt x="0" y="84687"/>
                    </a:lnTo>
                    <a:cubicBezTo>
                      <a:pt x="0" y="37910"/>
                      <a:pt x="36608" y="0"/>
                      <a:pt x="81638" y="0"/>
                    </a:cubicBezTo>
                    <a:lnTo>
                      <a:pt x="2598070" y="0"/>
                    </a:lnTo>
                    <a:cubicBezTo>
                      <a:pt x="2635167" y="0"/>
                      <a:pt x="2665157" y="34284"/>
                      <a:pt x="2665157" y="76561"/>
                    </a:cubicBezTo>
                    <a:lnTo>
                      <a:pt x="2665157" y="1770530"/>
                    </a:lnTo>
                    <a:cubicBezTo>
                      <a:pt x="2665157" y="1812821"/>
                      <a:pt x="2635167" y="1849296"/>
                      <a:pt x="2598070" y="1852034"/>
                    </a:cubicBezTo>
                    <a:close/>
                  </a:path>
                </a:pathLst>
              </a:custGeom>
              <a:solidFill>
                <a:srgbClr val="BFC8D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05" name="Google Shape;605;p10"/>
              <p:cNvSpPr/>
              <p:nvPr/>
            </p:nvSpPr>
            <p:spPr>
              <a:xfrm>
                <a:off x="6622692" y="2950318"/>
                <a:ext cx="2665142" cy="2037493"/>
              </a:xfrm>
              <a:custGeom>
                <a:avLst/>
                <a:gdLst/>
                <a:ahLst/>
                <a:cxnLst/>
                <a:rect l="l" t="t" r="r" b="b"/>
                <a:pathLst>
                  <a:path w="2665142" h="2037493" extrusionOk="0">
                    <a:moveTo>
                      <a:pt x="2598056" y="1852034"/>
                    </a:moveTo>
                    <a:lnTo>
                      <a:pt x="81638" y="2037278"/>
                    </a:lnTo>
                    <a:cubicBezTo>
                      <a:pt x="36608" y="2040593"/>
                      <a:pt x="0" y="2005363"/>
                      <a:pt x="0" y="1958600"/>
                    </a:cubicBezTo>
                    <a:lnTo>
                      <a:pt x="0" y="84687"/>
                    </a:lnTo>
                    <a:cubicBezTo>
                      <a:pt x="0" y="37910"/>
                      <a:pt x="36608" y="0"/>
                      <a:pt x="81638" y="0"/>
                    </a:cubicBezTo>
                    <a:lnTo>
                      <a:pt x="2598056" y="0"/>
                    </a:lnTo>
                    <a:cubicBezTo>
                      <a:pt x="2635152" y="0"/>
                      <a:pt x="2665143" y="34284"/>
                      <a:pt x="2665143" y="76561"/>
                    </a:cubicBezTo>
                    <a:lnTo>
                      <a:pt x="2665143" y="1770530"/>
                    </a:lnTo>
                    <a:cubicBezTo>
                      <a:pt x="2665157" y="1812821"/>
                      <a:pt x="2635152" y="1849296"/>
                      <a:pt x="2598056" y="18520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06" name="Google Shape;606;p10"/>
              <p:cNvSpPr/>
              <p:nvPr/>
            </p:nvSpPr>
            <p:spPr>
              <a:xfrm>
                <a:off x="6732144" y="3059104"/>
                <a:ext cx="2465569" cy="1784878"/>
              </a:xfrm>
              <a:custGeom>
                <a:avLst/>
                <a:gdLst/>
                <a:ahLst/>
                <a:cxnLst/>
                <a:rect l="l" t="t" r="r" b="b"/>
                <a:pathLst>
                  <a:path w="2465569" h="1784878" extrusionOk="0">
                    <a:moveTo>
                      <a:pt x="2410207" y="1623819"/>
                    </a:moveTo>
                    <a:lnTo>
                      <a:pt x="66421" y="1784726"/>
                    </a:lnTo>
                    <a:cubicBezTo>
                      <a:pt x="29783" y="1787243"/>
                      <a:pt x="0" y="1758332"/>
                      <a:pt x="0" y="1720141"/>
                    </a:cubicBezTo>
                    <a:lnTo>
                      <a:pt x="0" y="79536"/>
                    </a:lnTo>
                    <a:cubicBezTo>
                      <a:pt x="0" y="41360"/>
                      <a:pt x="29783" y="10274"/>
                      <a:pt x="66421" y="10111"/>
                    </a:cubicBezTo>
                    <a:lnTo>
                      <a:pt x="2410207" y="0"/>
                    </a:lnTo>
                    <a:cubicBezTo>
                      <a:pt x="2440805" y="-133"/>
                      <a:pt x="2465570" y="27948"/>
                      <a:pt x="2465570" y="62735"/>
                    </a:cubicBezTo>
                    <a:lnTo>
                      <a:pt x="2465570" y="1557043"/>
                    </a:lnTo>
                    <a:cubicBezTo>
                      <a:pt x="2465570" y="1591830"/>
                      <a:pt x="2440819" y="1621716"/>
                      <a:pt x="2410207" y="1623819"/>
                    </a:cubicBezTo>
                    <a:close/>
                  </a:path>
                </a:pathLst>
              </a:custGeom>
              <a:solidFill>
                <a:srgbClr val="D8DEE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07" name="Google Shape;607;p10"/>
              <p:cNvSpPr/>
              <p:nvPr/>
            </p:nvSpPr>
            <p:spPr>
              <a:xfrm>
                <a:off x="7993454" y="2970065"/>
                <a:ext cx="57953" cy="63119"/>
              </a:xfrm>
              <a:custGeom>
                <a:avLst/>
                <a:gdLst/>
                <a:ahLst/>
                <a:cxnLst/>
                <a:rect l="l" t="t" r="r" b="b"/>
                <a:pathLst>
                  <a:path w="57953" h="63119" extrusionOk="0">
                    <a:moveTo>
                      <a:pt x="57953" y="31501"/>
                    </a:moveTo>
                    <a:cubicBezTo>
                      <a:pt x="57953" y="48909"/>
                      <a:pt x="45001" y="63075"/>
                      <a:pt x="29014" y="63120"/>
                    </a:cubicBezTo>
                    <a:cubicBezTo>
                      <a:pt x="12997" y="63164"/>
                      <a:pt x="0" y="49072"/>
                      <a:pt x="0" y="31619"/>
                    </a:cubicBezTo>
                    <a:cubicBezTo>
                      <a:pt x="0" y="14166"/>
                      <a:pt x="12997" y="15"/>
                      <a:pt x="29014" y="0"/>
                    </a:cubicBezTo>
                    <a:cubicBezTo>
                      <a:pt x="45001" y="-15"/>
                      <a:pt x="57953" y="14092"/>
                      <a:pt x="57953" y="3150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08" name="Google Shape;608;p10"/>
              <p:cNvSpPr/>
              <p:nvPr/>
            </p:nvSpPr>
            <p:spPr>
              <a:xfrm>
                <a:off x="6622692" y="2950318"/>
                <a:ext cx="2642375" cy="2037493"/>
              </a:xfrm>
              <a:custGeom>
                <a:avLst/>
                <a:gdLst/>
                <a:ahLst/>
                <a:cxnLst/>
                <a:rect l="l" t="t" r="r" b="b"/>
                <a:pathLst>
                  <a:path w="2642375" h="2037493" extrusionOk="0">
                    <a:moveTo>
                      <a:pt x="81623" y="2037278"/>
                    </a:moveTo>
                    <a:lnTo>
                      <a:pt x="2585310" y="1852967"/>
                    </a:lnTo>
                    <a:lnTo>
                      <a:pt x="2598056" y="1852034"/>
                    </a:lnTo>
                    <a:cubicBezTo>
                      <a:pt x="2615079" y="1850776"/>
                      <a:pt x="2630548" y="1842368"/>
                      <a:pt x="2642376" y="1829608"/>
                    </a:cubicBezTo>
                    <a:cubicBezTo>
                      <a:pt x="2462210" y="1819749"/>
                      <a:pt x="2350300" y="1755816"/>
                      <a:pt x="2278121" y="1689750"/>
                    </a:cubicBezTo>
                    <a:cubicBezTo>
                      <a:pt x="2133156" y="1557072"/>
                      <a:pt x="2158291" y="1426244"/>
                      <a:pt x="2001973" y="1339010"/>
                    </a:cubicBezTo>
                    <a:cubicBezTo>
                      <a:pt x="1806989" y="1230209"/>
                      <a:pt x="1653676" y="1368069"/>
                      <a:pt x="1505706" y="1232045"/>
                    </a:cubicBezTo>
                    <a:cubicBezTo>
                      <a:pt x="1416000" y="1149578"/>
                      <a:pt x="1460039" y="1088087"/>
                      <a:pt x="1349668" y="964838"/>
                    </a:cubicBezTo>
                    <a:cubicBezTo>
                      <a:pt x="1227411" y="828340"/>
                      <a:pt x="1147816" y="874229"/>
                      <a:pt x="1024952" y="751380"/>
                    </a:cubicBezTo>
                    <a:cubicBezTo>
                      <a:pt x="869596" y="596053"/>
                      <a:pt x="947296" y="475188"/>
                      <a:pt x="813478" y="363678"/>
                    </a:cubicBezTo>
                    <a:cubicBezTo>
                      <a:pt x="651135" y="228379"/>
                      <a:pt x="476061" y="353612"/>
                      <a:pt x="321534" y="223849"/>
                    </a:cubicBezTo>
                    <a:cubicBezTo>
                      <a:pt x="254876" y="167894"/>
                      <a:pt x="218313" y="86523"/>
                      <a:pt x="199217" y="0"/>
                    </a:cubicBezTo>
                    <a:lnTo>
                      <a:pt x="81638" y="0"/>
                    </a:lnTo>
                    <a:cubicBezTo>
                      <a:pt x="36608" y="0"/>
                      <a:pt x="0" y="37925"/>
                      <a:pt x="0" y="84687"/>
                    </a:cubicBezTo>
                    <a:lnTo>
                      <a:pt x="0" y="1958600"/>
                    </a:lnTo>
                    <a:cubicBezTo>
                      <a:pt x="-15" y="2005363"/>
                      <a:pt x="36593" y="2040593"/>
                      <a:pt x="81623" y="2037278"/>
                    </a:cubicBezTo>
                    <a:close/>
                  </a:path>
                </a:pathLst>
              </a:custGeom>
              <a:solidFill>
                <a:srgbClr val="FFFFFF">
                  <a:alpha val="47843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09" name="Google Shape;609;p10"/>
            <p:cNvSpPr/>
            <p:nvPr/>
          </p:nvSpPr>
          <p:spPr>
            <a:xfrm>
              <a:off x="6678380" y="4791534"/>
              <a:ext cx="3959255" cy="404570"/>
            </a:xfrm>
            <a:custGeom>
              <a:avLst/>
              <a:gdLst/>
              <a:ahLst/>
              <a:cxnLst/>
              <a:rect l="l" t="t" r="r" b="b"/>
              <a:pathLst>
                <a:path w="3959255" h="404570" extrusionOk="0">
                  <a:moveTo>
                    <a:pt x="2660938" y="545"/>
                  </a:moveTo>
                  <a:lnTo>
                    <a:pt x="0" y="195529"/>
                  </a:lnTo>
                  <a:lnTo>
                    <a:pt x="1160221" y="402162"/>
                  </a:lnTo>
                  <a:cubicBezTo>
                    <a:pt x="1173514" y="404531"/>
                    <a:pt x="1186985" y="405153"/>
                    <a:pt x="1200381" y="404027"/>
                  </a:cubicBezTo>
                  <a:lnTo>
                    <a:pt x="3959256" y="173073"/>
                  </a:lnTo>
                  <a:lnTo>
                    <a:pt x="2703260" y="1848"/>
                  </a:lnTo>
                  <a:cubicBezTo>
                    <a:pt x="2689212" y="-47"/>
                    <a:pt x="2675045" y="-491"/>
                    <a:pt x="2660938" y="545"/>
                  </a:cubicBezTo>
                  <a:close/>
                </a:path>
              </a:pathLst>
            </a:custGeom>
            <a:solidFill>
              <a:srgbClr val="EBEF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0" name="Google Shape;610;p10"/>
            <p:cNvSpPr/>
            <p:nvPr/>
          </p:nvSpPr>
          <p:spPr>
            <a:xfrm>
              <a:off x="7066660" y="4823994"/>
              <a:ext cx="2900922" cy="268820"/>
            </a:xfrm>
            <a:custGeom>
              <a:avLst/>
              <a:gdLst/>
              <a:ahLst/>
              <a:cxnLst/>
              <a:rect l="l" t="t" r="r" b="b"/>
              <a:pathLst>
                <a:path w="2900922" h="268820" extrusionOk="0">
                  <a:moveTo>
                    <a:pt x="0" y="164741"/>
                  </a:moveTo>
                  <a:lnTo>
                    <a:pt x="2215297" y="0"/>
                  </a:lnTo>
                  <a:lnTo>
                    <a:pt x="2900923" y="92711"/>
                  </a:lnTo>
                  <a:lnTo>
                    <a:pt x="704692" y="268821"/>
                  </a:lnTo>
                  <a:close/>
                </a:path>
              </a:pathLst>
            </a:custGeom>
            <a:solidFill>
              <a:srgbClr val="D8DEE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11" name="Google Shape;611;p10"/>
          <p:cNvGrpSpPr/>
          <p:nvPr/>
        </p:nvGrpSpPr>
        <p:grpSpPr>
          <a:xfrm>
            <a:off x="7006827" y="2133267"/>
            <a:ext cx="2474214" cy="2603442"/>
            <a:chOff x="7006827" y="2133267"/>
            <a:chExt cx="2474214" cy="2603442"/>
          </a:xfrm>
        </p:grpSpPr>
        <p:grpSp>
          <p:nvGrpSpPr>
            <p:cNvPr id="612" name="Google Shape;612;p10"/>
            <p:cNvGrpSpPr/>
            <p:nvPr/>
          </p:nvGrpSpPr>
          <p:grpSpPr>
            <a:xfrm>
              <a:off x="7006827" y="2250295"/>
              <a:ext cx="2474214" cy="2486414"/>
              <a:chOff x="7006827" y="2250295"/>
              <a:chExt cx="2474214" cy="2486414"/>
            </a:xfrm>
          </p:grpSpPr>
          <p:sp>
            <p:nvSpPr>
              <p:cNvPr id="613" name="Google Shape;613;p10"/>
              <p:cNvSpPr/>
              <p:nvPr/>
            </p:nvSpPr>
            <p:spPr>
              <a:xfrm>
                <a:off x="7006856" y="2250295"/>
                <a:ext cx="2474185" cy="2486414"/>
              </a:xfrm>
              <a:custGeom>
                <a:avLst/>
                <a:gdLst/>
                <a:ahLst/>
                <a:cxnLst/>
                <a:rect l="l" t="t" r="r" b="b"/>
                <a:pathLst>
                  <a:path w="2474185" h="2486414" extrusionOk="0">
                    <a:moveTo>
                      <a:pt x="2360721" y="69435"/>
                    </a:moveTo>
                    <a:lnTo>
                      <a:pt x="138451" y="68"/>
                    </a:lnTo>
                    <a:cubicBezTo>
                      <a:pt x="62172" y="-2315"/>
                      <a:pt x="0" y="58081"/>
                      <a:pt x="0" y="134982"/>
                    </a:cubicBezTo>
                    <a:lnTo>
                      <a:pt x="0" y="2356452"/>
                    </a:lnTo>
                    <a:cubicBezTo>
                      <a:pt x="0" y="2433353"/>
                      <a:pt x="62187" y="2491365"/>
                      <a:pt x="138451" y="2486081"/>
                    </a:cubicBezTo>
                    <a:lnTo>
                      <a:pt x="2360721" y="2331879"/>
                    </a:lnTo>
                    <a:cubicBezTo>
                      <a:pt x="2423529" y="2327527"/>
                      <a:pt x="2474185" y="2267871"/>
                      <a:pt x="2474185" y="2198638"/>
                    </a:cubicBezTo>
                    <a:lnTo>
                      <a:pt x="2474185" y="198353"/>
                    </a:lnTo>
                    <a:cubicBezTo>
                      <a:pt x="2474185" y="129105"/>
                      <a:pt x="2423529" y="71388"/>
                      <a:pt x="2360721" y="69435"/>
                    </a:cubicBezTo>
                    <a:close/>
                  </a:path>
                </a:pathLst>
              </a:custGeom>
              <a:solidFill>
                <a:srgbClr val="E38DD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14" name="Google Shape;614;p10"/>
              <p:cNvSpPr/>
              <p:nvPr/>
            </p:nvSpPr>
            <p:spPr>
              <a:xfrm>
                <a:off x="7051220" y="2294538"/>
                <a:ext cx="2393716" cy="2397852"/>
              </a:xfrm>
              <a:custGeom>
                <a:avLst/>
                <a:gdLst/>
                <a:ahLst/>
                <a:cxnLst/>
                <a:rect l="l" t="t" r="r" b="b"/>
                <a:pathLst>
                  <a:path w="2393716" h="2397852" extrusionOk="0">
                    <a:moveTo>
                      <a:pt x="94087" y="2397636"/>
                    </a:moveTo>
                    <a:cubicBezTo>
                      <a:pt x="42218" y="2401144"/>
                      <a:pt x="0" y="2361635"/>
                      <a:pt x="0" y="2309381"/>
                    </a:cubicBezTo>
                    <a:lnTo>
                      <a:pt x="0" y="91878"/>
                    </a:lnTo>
                    <a:cubicBezTo>
                      <a:pt x="0" y="39624"/>
                      <a:pt x="42203" y="-1484"/>
                      <a:pt x="94087" y="41"/>
                    </a:cubicBezTo>
                    <a:lnTo>
                      <a:pt x="2316357" y="65440"/>
                    </a:lnTo>
                    <a:cubicBezTo>
                      <a:pt x="2359152" y="66699"/>
                      <a:pt x="2393717" y="105985"/>
                      <a:pt x="2393717" y="153192"/>
                    </a:cubicBezTo>
                    <a:lnTo>
                      <a:pt x="2393717" y="2156704"/>
                    </a:lnTo>
                    <a:cubicBezTo>
                      <a:pt x="2393717" y="2203911"/>
                      <a:pt x="2359152" y="2244515"/>
                      <a:pt x="2316357" y="2247416"/>
                    </a:cubicBezTo>
                    <a:lnTo>
                      <a:pt x="94087" y="2397636"/>
                    </a:lnTo>
                    <a:close/>
                  </a:path>
                </a:pathLst>
              </a:custGeom>
              <a:solidFill>
                <a:srgbClr val="FFFFFF">
                  <a:alpha val="73725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15" name="Google Shape;615;p10"/>
              <p:cNvSpPr/>
              <p:nvPr/>
            </p:nvSpPr>
            <p:spPr>
              <a:xfrm>
                <a:off x="7006841" y="2250295"/>
                <a:ext cx="2474199" cy="288280"/>
              </a:xfrm>
              <a:custGeom>
                <a:avLst/>
                <a:gdLst/>
                <a:ahLst/>
                <a:cxnLst/>
                <a:rect l="l" t="t" r="r" b="b"/>
                <a:pathLst>
                  <a:path w="2474199" h="288280" extrusionOk="0">
                    <a:moveTo>
                      <a:pt x="2360736" y="69435"/>
                    </a:moveTo>
                    <a:lnTo>
                      <a:pt x="138466" y="68"/>
                    </a:lnTo>
                    <a:cubicBezTo>
                      <a:pt x="62187" y="-2315"/>
                      <a:pt x="0" y="58081"/>
                      <a:pt x="0" y="134982"/>
                    </a:cubicBezTo>
                    <a:lnTo>
                      <a:pt x="0" y="234857"/>
                    </a:lnTo>
                    <a:lnTo>
                      <a:pt x="2474200" y="288280"/>
                    </a:lnTo>
                    <a:lnTo>
                      <a:pt x="2474200" y="198353"/>
                    </a:lnTo>
                    <a:cubicBezTo>
                      <a:pt x="2474200" y="129105"/>
                      <a:pt x="2423544" y="71403"/>
                      <a:pt x="2360736" y="69435"/>
                    </a:cubicBezTo>
                    <a:close/>
                  </a:path>
                </a:pathLst>
              </a:custGeom>
              <a:solidFill>
                <a:srgbClr val="E38DD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16" name="Google Shape;616;p10"/>
              <p:cNvSpPr/>
              <p:nvPr/>
            </p:nvSpPr>
            <p:spPr>
              <a:xfrm>
                <a:off x="7163101" y="2331820"/>
                <a:ext cx="89661" cy="90432"/>
              </a:xfrm>
              <a:custGeom>
                <a:avLst/>
                <a:gdLst/>
                <a:ahLst/>
                <a:cxnLst/>
                <a:rect l="l" t="t" r="r" b="b"/>
                <a:pathLst>
                  <a:path w="89661" h="90432" extrusionOk="0">
                    <a:moveTo>
                      <a:pt x="89661" y="46395"/>
                    </a:moveTo>
                    <a:cubicBezTo>
                      <a:pt x="89661" y="71309"/>
                      <a:pt x="69648" y="91026"/>
                      <a:pt x="44912" y="90419"/>
                    </a:cubicBezTo>
                    <a:cubicBezTo>
                      <a:pt x="20132" y="89812"/>
                      <a:pt x="0" y="69059"/>
                      <a:pt x="0" y="44042"/>
                    </a:cubicBezTo>
                    <a:cubicBezTo>
                      <a:pt x="0" y="19025"/>
                      <a:pt x="20132" y="-678"/>
                      <a:pt x="44912" y="18"/>
                    </a:cubicBezTo>
                    <a:cubicBezTo>
                      <a:pt x="69648" y="714"/>
                      <a:pt x="89661" y="21482"/>
                      <a:pt x="89661" y="4639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17" name="Google Shape;617;p10"/>
              <p:cNvSpPr/>
              <p:nvPr/>
            </p:nvSpPr>
            <p:spPr>
              <a:xfrm>
                <a:off x="7320130" y="2336218"/>
                <a:ext cx="88536" cy="89854"/>
              </a:xfrm>
              <a:custGeom>
                <a:avLst/>
                <a:gdLst/>
                <a:ahLst/>
                <a:cxnLst/>
                <a:rect l="l" t="t" r="r" b="b"/>
                <a:pathLst>
                  <a:path w="88536" h="89854" extrusionOk="0">
                    <a:moveTo>
                      <a:pt x="88536" y="46084"/>
                    </a:moveTo>
                    <a:cubicBezTo>
                      <a:pt x="88536" y="70849"/>
                      <a:pt x="68774" y="90433"/>
                      <a:pt x="44349" y="89841"/>
                    </a:cubicBezTo>
                    <a:cubicBezTo>
                      <a:pt x="19880" y="89249"/>
                      <a:pt x="0" y="68614"/>
                      <a:pt x="0" y="43774"/>
                    </a:cubicBezTo>
                    <a:cubicBezTo>
                      <a:pt x="0" y="18935"/>
                      <a:pt x="19880" y="-664"/>
                      <a:pt x="44349" y="17"/>
                    </a:cubicBezTo>
                    <a:cubicBezTo>
                      <a:pt x="68774" y="698"/>
                      <a:pt x="88536" y="21319"/>
                      <a:pt x="88536" y="4608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18" name="Google Shape;618;p10"/>
              <p:cNvSpPr/>
              <p:nvPr/>
            </p:nvSpPr>
            <p:spPr>
              <a:xfrm>
                <a:off x="7475190" y="2340540"/>
                <a:ext cx="87425" cy="89291"/>
              </a:xfrm>
              <a:custGeom>
                <a:avLst/>
                <a:gdLst/>
                <a:ahLst/>
                <a:cxnLst/>
                <a:rect l="l" t="t" r="r" b="b"/>
                <a:pathLst>
                  <a:path w="87425" h="89291" extrusionOk="0">
                    <a:moveTo>
                      <a:pt x="87426" y="45787"/>
                    </a:moveTo>
                    <a:cubicBezTo>
                      <a:pt x="87426" y="70390"/>
                      <a:pt x="67916" y="89870"/>
                      <a:pt x="43787" y="89278"/>
                    </a:cubicBezTo>
                    <a:cubicBezTo>
                      <a:pt x="19629" y="88686"/>
                      <a:pt x="0" y="68199"/>
                      <a:pt x="0" y="43508"/>
                    </a:cubicBezTo>
                    <a:cubicBezTo>
                      <a:pt x="0" y="18816"/>
                      <a:pt x="19629" y="-649"/>
                      <a:pt x="43787" y="17"/>
                    </a:cubicBezTo>
                    <a:cubicBezTo>
                      <a:pt x="67901" y="683"/>
                      <a:pt x="87426" y="21170"/>
                      <a:pt x="87426" y="4578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19" name="Google Shape;619;p10"/>
              <p:cNvSpPr/>
              <p:nvPr/>
            </p:nvSpPr>
            <p:spPr>
              <a:xfrm>
                <a:off x="7006827" y="2250295"/>
                <a:ext cx="2281081" cy="2486414"/>
              </a:xfrm>
              <a:custGeom>
                <a:avLst/>
                <a:gdLst/>
                <a:ahLst/>
                <a:cxnLst/>
                <a:rect l="l" t="t" r="r" b="b"/>
                <a:pathLst>
                  <a:path w="2281081" h="2486414" extrusionOk="0">
                    <a:moveTo>
                      <a:pt x="1508814" y="912607"/>
                    </a:moveTo>
                    <a:cubicBezTo>
                      <a:pt x="1249912" y="532928"/>
                      <a:pt x="798527" y="658412"/>
                      <a:pt x="510848" y="235005"/>
                    </a:cubicBezTo>
                    <a:cubicBezTo>
                      <a:pt x="458786" y="158385"/>
                      <a:pt x="423437" y="80285"/>
                      <a:pt x="399160" y="8210"/>
                    </a:cubicBezTo>
                    <a:lnTo>
                      <a:pt x="138466" y="68"/>
                    </a:lnTo>
                    <a:cubicBezTo>
                      <a:pt x="62187" y="-2315"/>
                      <a:pt x="0" y="58081"/>
                      <a:pt x="0" y="134982"/>
                    </a:cubicBezTo>
                    <a:lnTo>
                      <a:pt x="0" y="2356452"/>
                    </a:lnTo>
                    <a:cubicBezTo>
                      <a:pt x="0" y="2433353"/>
                      <a:pt x="62187" y="2491365"/>
                      <a:pt x="138452" y="2486081"/>
                    </a:cubicBezTo>
                    <a:lnTo>
                      <a:pt x="2281081" y="2337401"/>
                    </a:lnTo>
                    <a:cubicBezTo>
                      <a:pt x="2233031" y="2267708"/>
                      <a:pt x="1812496" y="2014372"/>
                      <a:pt x="1703265" y="1611274"/>
                    </a:cubicBezTo>
                    <a:cubicBezTo>
                      <a:pt x="1603198" y="1241838"/>
                      <a:pt x="1664363" y="1140720"/>
                      <a:pt x="1508814" y="912607"/>
                    </a:cubicBezTo>
                    <a:close/>
                  </a:path>
                </a:pathLst>
              </a:custGeom>
              <a:solidFill>
                <a:srgbClr val="FFFFFF">
                  <a:alpha val="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20" name="Google Shape;620;p10"/>
            <p:cNvSpPr/>
            <p:nvPr/>
          </p:nvSpPr>
          <p:spPr>
            <a:xfrm>
              <a:off x="7707847" y="2701931"/>
              <a:ext cx="1217819" cy="1246115"/>
            </a:xfrm>
            <a:custGeom>
              <a:avLst/>
              <a:gdLst/>
              <a:ahLst/>
              <a:cxnLst/>
              <a:rect l="l" t="t" r="r" b="b"/>
              <a:pathLst>
                <a:path w="1217819" h="1246115" extrusionOk="0">
                  <a:moveTo>
                    <a:pt x="1217819" y="604708"/>
                  </a:moveTo>
                  <a:cubicBezTo>
                    <a:pt x="1217819" y="943620"/>
                    <a:pt x="951382" y="1230411"/>
                    <a:pt x="617888" y="1245495"/>
                  </a:cubicBezTo>
                  <a:cubicBezTo>
                    <a:pt x="278901" y="1260816"/>
                    <a:pt x="0" y="990471"/>
                    <a:pt x="0" y="641404"/>
                  </a:cubicBezTo>
                  <a:cubicBezTo>
                    <a:pt x="0" y="292337"/>
                    <a:pt x="278916" y="5176"/>
                    <a:pt x="617888" y="69"/>
                  </a:cubicBezTo>
                  <a:cubicBezTo>
                    <a:pt x="951382" y="-4950"/>
                    <a:pt x="1217819" y="265795"/>
                    <a:pt x="1217819" y="60470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1" name="Google Shape;621;p10"/>
            <p:cNvSpPr/>
            <p:nvPr/>
          </p:nvSpPr>
          <p:spPr>
            <a:xfrm>
              <a:off x="7720948" y="4077714"/>
              <a:ext cx="1192787" cy="265170"/>
            </a:xfrm>
            <a:custGeom>
              <a:avLst/>
              <a:gdLst/>
              <a:ahLst/>
              <a:cxnLst/>
              <a:rect l="l" t="t" r="r" b="b"/>
              <a:pathLst>
                <a:path w="1192787" h="265170" extrusionOk="0">
                  <a:moveTo>
                    <a:pt x="1192787" y="145312"/>
                  </a:moveTo>
                  <a:cubicBezTo>
                    <a:pt x="1192787" y="177494"/>
                    <a:pt x="1168526" y="204924"/>
                    <a:pt x="1137454" y="206611"/>
                  </a:cubicBezTo>
                  <a:lnTo>
                    <a:pt x="57776" y="265083"/>
                  </a:lnTo>
                  <a:cubicBezTo>
                    <a:pt x="24987" y="266859"/>
                    <a:pt x="0" y="241443"/>
                    <a:pt x="0" y="208314"/>
                  </a:cubicBezTo>
                  <a:lnTo>
                    <a:pt x="0" y="115944"/>
                  </a:lnTo>
                  <a:cubicBezTo>
                    <a:pt x="0" y="82815"/>
                    <a:pt x="25446" y="54659"/>
                    <a:pt x="58235" y="53046"/>
                  </a:cubicBezTo>
                  <a:lnTo>
                    <a:pt x="1138046" y="67"/>
                  </a:lnTo>
                  <a:cubicBezTo>
                    <a:pt x="1169118" y="-1458"/>
                    <a:pt x="1192787" y="23411"/>
                    <a:pt x="1192787" y="55577"/>
                  </a:cubicBezTo>
                  <a:lnTo>
                    <a:pt x="1192787" y="1453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622" name="Google Shape;622;p10"/>
            <p:cNvGrpSpPr/>
            <p:nvPr/>
          </p:nvGrpSpPr>
          <p:grpSpPr>
            <a:xfrm>
              <a:off x="7692798" y="2133267"/>
              <a:ext cx="1208175" cy="1815104"/>
              <a:chOff x="7692798" y="2133267"/>
              <a:chExt cx="1208175" cy="1815104"/>
            </a:xfrm>
          </p:grpSpPr>
          <p:sp>
            <p:nvSpPr>
              <p:cNvPr id="623" name="Google Shape;623;p10"/>
              <p:cNvSpPr/>
              <p:nvPr/>
            </p:nvSpPr>
            <p:spPr>
              <a:xfrm>
                <a:off x="8039358" y="3138922"/>
                <a:ext cx="586283" cy="809449"/>
              </a:xfrm>
              <a:custGeom>
                <a:avLst/>
                <a:gdLst/>
                <a:ahLst/>
                <a:cxnLst/>
                <a:rect l="l" t="t" r="r" b="b"/>
                <a:pathLst>
                  <a:path w="586283" h="975884" extrusionOk="0">
                    <a:moveTo>
                      <a:pt x="0" y="915885"/>
                    </a:moveTo>
                    <a:cubicBezTo>
                      <a:pt x="91471" y="908209"/>
                      <a:pt x="-69571" y="951273"/>
                      <a:pt x="297368" y="975884"/>
                    </a:cubicBezTo>
                    <a:cubicBezTo>
                      <a:pt x="500799" y="932761"/>
                      <a:pt x="489978" y="917311"/>
                      <a:pt x="586283" y="888025"/>
                    </a:cubicBezTo>
                    <a:lnTo>
                      <a:pt x="586283" y="0"/>
                    </a:lnTo>
                    <a:lnTo>
                      <a:pt x="0" y="15143"/>
                    </a:lnTo>
                    <a:lnTo>
                      <a:pt x="0" y="915885"/>
                    </a:lnTo>
                    <a:close/>
                  </a:path>
                </a:pathLst>
              </a:custGeom>
              <a:solidFill>
                <a:srgbClr val="FCB14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24" name="Google Shape;624;p10"/>
              <p:cNvSpPr/>
              <p:nvPr/>
            </p:nvSpPr>
            <p:spPr>
              <a:xfrm>
                <a:off x="7892794" y="2501642"/>
                <a:ext cx="894598" cy="756896"/>
              </a:xfrm>
              <a:custGeom>
                <a:avLst/>
                <a:gdLst/>
                <a:ahLst/>
                <a:cxnLst/>
                <a:rect l="l" t="t" r="r" b="b"/>
                <a:pathLst>
                  <a:path w="894598" h="756896" extrusionOk="0">
                    <a:moveTo>
                      <a:pt x="0" y="0"/>
                    </a:moveTo>
                    <a:lnTo>
                      <a:pt x="0" y="379280"/>
                    </a:lnTo>
                    <a:cubicBezTo>
                      <a:pt x="0" y="471813"/>
                      <a:pt x="29576" y="556145"/>
                      <a:pt x="81757" y="621351"/>
                    </a:cubicBezTo>
                    <a:lnTo>
                      <a:pt x="88507" y="630544"/>
                    </a:lnTo>
                    <a:cubicBezTo>
                      <a:pt x="88566" y="630603"/>
                      <a:pt x="88136" y="631343"/>
                      <a:pt x="88196" y="631402"/>
                    </a:cubicBezTo>
                    <a:cubicBezTo>
                      <a:pt x="156156" y="710761"/>
                      <a:pt x="255409" y="759906"/>
                      <a:pt x="365972" y="756753"/>
                    </a:cubicBezTo>
                    <a:lnTo>
                      <a:pt x="535169" y="751928"/>
                    </a:lnTo>
                    <a:cubicBezTo>
                      <a:pt x="734742" y="746243"/>
                      <a:pt x="894598" y="570992"/>
                      <a:pt x="894598" y="362079"/>
                    </a:cubicBezTo>
                    <a:lnTo>
                      <a:pt x="894598" y="77286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0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25" name="Google Shape;625;p10"/>
              <p:cNvSpPr/>
              <p:nvPr/>
            </p:nvSpPr>
            <p:spPr>
              <a:xfrm>
                <a:off x="7910055" y="2465109"/>
                <a:ext cx="880742" cy="651283"/>
              </a:xfrm>
              <a:custGeom>
                <a:avLst/>
                <a:gdLst/>
                <a:ahLst/>
                <a:cxnLst/>
                <a:rect l="l" t="t" r="r" b="b"/>
                <a:pathLst>
                  <a:path w="880742" h="651283" extrusionOk="0">
                    <a:moveTo>
                      <a:pt x="880742" y="267074"/>
                    </a:moveTo>
                    <a:cubicBezTo>
                      <a:pt x="880742" y="267074"/>
                      <a:pt x="423289" y="507014"/>
                      <a:pt x="394319" y="651135"/>
                    </a:cubicBezTo>
                    <a:cubicBezTo>
                      <a:pt x="225759" y="656819"/>
                      <a:pt x="151981" y="497451"/>
                      <a:pt x="151981" y="497451"/>
                    </a:cubicBezTo>
                    <a:lnTo>
                      <a:pt x="0" y="137711"/>
                    </a:lnTo>
                    <a:lnTo>
                      <a:pt x="10599" y="0"/>
                    </a:lnTo>
                    <a:lnTo>
                      <a:pt x="879988" y="144758"/>
                    </a:lnTo>
                    <a:lnTo>
                      <a:pt x="880742" y="267074"/>
                    </a:lnTo>
                    <a:close/>
                  </a:path>
                </a:pathLst>
              </a:custGeom>
              <a:solidFill>
                <a:schemeClr val="accent2">
                  <a:alpha val="60000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26" name="Google Shape;626;p10"/>
              <p:cNvSpPr/>
              <p:nvPr/>
            </p:nvSpPr>
            <p:spPr>
              <a:xfrm>
                <a:off x="8535227" y="2526139"/>
                <a:ext cx="365745" cy="451656"/>
              </a:xfrm>
              <a:custGeom>
                <a:avLst/>
                <a:gdLst/>
                <a:ahLst/>
                <a:cxnLst/>
                <a:rect l="l" t="t" r="r" b="b"/>
                <a:pathLst>
                  <a:path w="365745" h="451656" extrusionOk="0">
                    <a:moveTo>
                      <a:pt x="312013" y="26336"/>
                    </a:moveTo>
                    <a:lnTo>
                      <a:pt x="323856" y="36387"/>
                    </a:lnTo>
                    <a:cubicBezTo>
                      <a:pt x="365718" y="71929"/>
                      <a:pt x="377990" y="129956"/>
                      <a:pt x="352529" y="167156"/>
                    </a:cubicBezTo>
                    <a:lnTo>
                      <a:pt x="179202" y="420271"/>
                    </a:lnTo>
                    <a:cubicBezTo>
                      <a:pt x="152172" y="459750"/>
                      <a:pt x="95121" y="462563"/>
                      <a:pt x="50550" y="425422"/>
                    </a:cubicBezTo>
                    <a:lnTo>
                      <a:pt x="46183" y="421781"/>
                    </a:lnTo>
                    <a:cubicBezTo>
                      <a:pt x="1493" y="384551"/>
                      <a:pt x="-13665" y="321387"/>
                      <a:pt x="13617" y="281834"/>
                    </a:cubicBezTo>
                    <a:lnTo>
                      <a:pt x="188498" y="28334"/>
                    </a:lnTo>
                    <a:cubicBezTo>
                      <a:pt x="214166" y="-8910"/>
                      <a:pt x="270032" y="-9294"/>
                      <a:pt x="312013" y="2633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0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27" name="Google Shape;627;p10"/>
              <p:cNvSpPr/>
              <p:nvPr/>
            </p:nvSpPr>
            <p:spPr>
              <a:xfrm>
                <a:off x="8350064" y="2349048"/>
                <a:ext cx="409979" cy="510760"/>
              </a:xfrm>
              <a:custGeom>
                <a:avLst/>
                <a:gdLst/>
                <a:ahLst/>
                <a:cxnLst/>
                <a:rect l="l" t="t" r="r" b="b"/>
                <a:pathLst>
                  <a:path w="409979" h="510760" extrusionOk="0">
                    <a:moveTo>
                      <a:pt x="359850" y="26103"/>
                    </a:moveTo>
                    <a:lnTo>
                      <a:pt x="367858" y="32883"/>
                    </a:lnTo>
                    <a:cubicBezTo>
                      <a:pt x="412312" y="70571"/>
                      <a:pt x="423014" y="135142"/>
                      <a:pt x="393083" y="178322"/>
                    </a:cubicBezTo>
                    <a:lnTo>
                      <a:pt x="189247" y="472455"/>
                    </a:lnTo>
                    <a:cubicBezTo>
                      <a:pt x="157435" y="518374"/>
                      <a:pt x="93220" y="523806"/>
                      <a:pt x="45792" y="484431"/>
                    </a:cubicBezTo>
                    <a:cubicBezTo>
                      <a:pt x="-1755" y="444981"/>
                      <a:pt x="-14323" y="375585"/>
                      <a:pt x="17785" y="329592"/>
                    </a:cubicBezTo>
                    <a:lnTo>
                      <a:pt x="223427" y="35000"/>
                    </a:lnTo>
                    <a:cubicBezTo>
                      <a:pt x="253610" y="-8224"/>
                      <a:pt x="315279" y="-11673"/>
                      <a:pt x="359850" y="2610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0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28" name="Google Shape;628;p10"/>
              <p:cNvSpPr/>
              <p:nvPr/>
            </p:nvSpPr>
            <p:spPr>
              <a:xfrm>
                <a:off x="8172588" y="2200717"/>
                <a:ext cx="417938" cy="516643"/>
              </a:xfrm>
              <a:custGeom>
                <a:avLst/>
                <a:gdLst/>
                <a:ahLst/>
                <a:cxnLst/>
                <a:rect l="l" t="t" r="r" b="b"/>
                <a:pathLst>
                  <a:path w="417938" h="516643" extrusionOk="0">
                    <a:moveTo>
                      <a:pt x="362785" y="26480"/>
                    </a:moveTo>
                    <a:lnTo>
                      <a:pt x="375471" y="37227"/>
                    </a:lnTo>
                    <a:cubicBezTo>
                      <a:pt x="420295" y="75226"/>
                      <a:pt x="431086" y="140107"/>
                      <a:pt x="400888" y="183361"/>
                    </a:cubicBezTo>
                    <a:lnTo>
                      <a:pt x="195246" y="477953"/>
                    </a:lnTo>
                    <a:cubicBezTo>
                      <a:pt x="163139" y="523931"/>
                      <a:pt x="99427" y="530030"/>
                      <a:pt x="51599" y="490328"/>
                    </a:cubicBezTo>
                    <a:lnTo>
                      <a:pt x="46907" y="486435"/>
                    </a:lnTo>
                    <a:cubicBezTo>
                      <a:pt x="-1055" y="446630"/>
                      <a:pt x="-14777" y="376021"/>
                      <a:pt x="17626" y="329969"/>
                    </a:cubicBezTo>
                    <a:lnTo>
                      <a:pt x="225148" y="34917"/>
                    </a:lnTo>
                    <a:cubicBezTo>
                      <a:pt x="255627" y="-8411"/>
                      <a:pt x="317844" y="-11638"/>
                      <a:pt x="362785" y="2648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0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29" name="Google Shape;629;p10"/>
              <p:cNvSpPr/>
              <p:nvPr/>
            </p:nvSpPr>
            <p:spPr>
              <a:xfrm>
                <a:off x="8007871" y="2133267"/>
                <a:ext cx="369088" cy="441560"/>
              </a:xfrm>
              <a:custGeom>
                <a:avLst/>
                <a:gdLst/>
                <a:ahLst/>
                <a:cxnLst/>
                <a:rect l="l" t="t" r="r" b="b"/>
                <a:pathLst>
                  <a:path w="369088" h="441560" extrusionOk="0">
                    <a:moveTo>
                      <a:pt x="326612" y="30203"/>
                    </a:moveTo>
                    <a:cubicBezTo>
                      <a:pt x="368593" y="65715"/>
                      <a:pt x="381664" y="124172"/>
                      <a:pt x="355833" y="160898"/>
                    </a:cubicBezTo>
                    <a:lnTo>
                      <a:pt x="180063" y="410815"/>
                    </a:lnTo>
                    <a:cubicBezTo>
                      <a:pt x="152648" y="449806"/>
                      <a:pt x="95183" y="452234"/>
                      <a:pt x="50449" y="415108"/>
                    </a:cubicBezTo>
                    <a:lnTo>
                      <a:pt x="46068" y="411466"/>
                    </a:lnTo>
                    <a:cubicBezTo>
                      <a:pt x="1230" y="374252"/>
                      <a:pt x="-13721" y="311502"/>
                      <a:pt x="13930" y="272467"/>
                    </a:cubicBezTo>
                    <a:lnTo>
                      <a:pt x="183912" y="32571"/>
                    </a:lnTo>
                    <a:cubicBezTo>
                      <a:pt x="214051" y="-9957"/>
                      <a:pt x="277970" y="-10934"/>
                      <a:pt x="326612" y="3020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0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30" name="Google Shape;630;p10"/>
              <p:cNvSpPr/>
              <p:nvPr/>
            </p:nvSpPr>
            <p:spPr>
              <a:xfrm>
                <a:off x="7692798" y="2373599"/>
                <a:ext cx="613150" cy="884457"/>
              </a:xfrm>
              <a:custGeom>
                <a:avLst/>
                <a:gdLst/>
                <a:ahLst/>
                <a:cxnLst/>
                <a:rect l="l" t="t" r="r" b="b"/>
                <a:pathLst>
                  <a:path w="613150" h="884457" extrusionOk="0">
                    <a:moveTo>
                      <a:pt x="604530" y="883702"/>
                    </a:moveTo>
                    <a:lnTo>
                      <a:pt x="583391" y="884309"/>
                    </a:lnTo>
                    <a:cubicBezTo>
                      <a:pt x="466005" y="887654"/>
                      <a:pt x="360223" y="834423"/>
                      <a:pt x="288000" y="748521"/>
                    </a:cubicBezTo>
                    <a:cubicBezTo>
                      <a:pt x="287941" y="748462"/>
                      <a:pt x="287941" y="748063"/>
                      <a:pt x="287867" y="748003"/>
                    </a:cubicBezTo>
                    <a:lnTo>
                      <a:pt x="279799" y="737849"/>
                    </a:lnTo>
                    <a:lnTo>
                      <a:pt x="82728" y="494978"/>
                    </a:lnTo>
                    <a:cubicBezTo>
                      <a:pt x="24538" y="423346"/>
                      <a:pt x="-4875" y="330118"/>
                      <a:pt x="661" y="235039"/>
                    </a:cubicBezTo>
                    <a:cubicBezTo>
                      <a:pt x="6952" y="127052"/>
                      <a:pt x="87361" y="39641"/>
                      <a:pt x="189102" y="29812"/>
                    </a:cubicBezTo>
                    <a:lnTo>
                      <a:pt x="191026" y="29604"/>
                    </a:lnTo>
                    <a:lnTo>
                      <a:pt x="491732" y="487"/>
                    </a:lnTo>
                    <a:cubicBezTo>
                      <a:pt x="549981" y="-5183"/>
                      <a:pt x="601466" y="39285"/>
                      <a:pt x="608260" y="100969"/>
                    </a:cubicBezTo>
                    <a:cubicBezTo>
                      <a:pt x="610762" y="123603"/>
                      <a:pt x="608749" y="145896"/>
                      <a:pt x="603005" y="166753"/>
                    </a:cubicBezTo>
                    <a:cubicBezTo>
                      <a:pt x="588410" y="219747"/>
                      <a:pt x="549315" y="263490"/>
                      <a:pt x="496780" y="280084"/>
                    </a:cubicBezTo>
                    <a:lnTo>
                      <a:pt x="398814" y="310918"/>
                    </a:lnTo>
                    <a:cubicBezTo>
                      <a:pt x="398814" y="310918"/>
                      <a:pt x="576967" y="322613"/>
                      <a:pt x="608379" y="631978"/>
                    </a:cubicBezTo>
                    <a:cubicBezTo>
                      <a:pt x="615336" y="700072"/>
                      <a:pt x="615203" y="783974"/>
                      <a:pt x="604530" y="88370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0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31" name="Google Shape;631;p10"/>
              <p:cNvSpPr/>
              <p:nvPr/>
            </p:nvSpPr>
            <p:spPr>
              <a:xfrm>
                <a:off x="7932316" y="2527473"/>
                <a:ext cx="368860" cy="477422"/>
              </a:xfrm>
              <a:custGeom>
                <a:avLst/>
                <a:gdLst/>
                <a:ahLst/>
                <a:cxnLst/>
                <a:rect l="l" t="t" r="r" b="b"/>
                <a:pathLst>
                  <a:path w="368860" h="477422" extrusionOk="0">
                    <a:moveTo>
                      <a:pt x="368861" y="477423"/>
                    </a:moveTo>
                    <a:cubicBezTo>
                      <a:pt x="315792" y="196997"/>
                      <a:pt x="-55716" y="160537"/>
                      <a:pt x="7137" y="160996"/>
                    </a:cubicBezTo>
                    <a:cubicBezTo>
                      <a:pt x="76918" y="161544"/>
                      <a:pt x="76918" y="0"/>
                      <a:pt x="76918" y="0"/>
                    </a:cubicBezTo>
                    <a:cubicBezTo>
                      <a:pt x="76918" y="0"/>
                      <a:pt x="140289" y="80602"/>
                      <a:pt x="157268" y="100763"/>
                    </a:cubicBezTo>
                    <a:cubicBezTo>
                      <a:pt x="174217" y="120925"/>
                      <a:pt x="356782" y="10717"/>
                      <a:pt x="356782" y="10717"/>
                    </a:cubicBezTo>
                    <a:cubicBezTo>
                      <a:pt x="359106" y="11132"/>
                      <a:pt x="361296" y="11798"/>
                      <a:pt x="363502" y="12834"/>
                    </a:cubicBezTo>
                    <a:cubicBezTo>
                      <a:pt x="348906" y="65828"/>
                      <a:pt x="309812" y="109571"/>
                      <a:pt x="257276" y="126165"/>
                    </a:cubicBezTo>
                    <a:lnTo>
                      <a:pt x="159311" y="157000"/>
                    </a:lnTo>
                    <a:cubicBezTo>
                      <a:pt x="159296" y="157014"/>
                      <a:pt x="337449" y="168042"/>
                      <a:pt x="368861" y="477423"/>
                    </a:cubicBezTo>
                    <a:close/>
                  </a:path>
                </a:pathLst>
              </a:custGeom>
              <a:solidFill>
                <a:schemeClr val="accent2">
                  <a:alpha val="41960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632" name="Google Shape;632;p10"/>
          <p:cNvGrpSpPr/>
          <p:nvPr/>
        </p:nvGrpSpPr>
        <p:grpSpPr>
          <a:xfrm>
            <a:off x="6900068" y="3202681"/>
            <a:ext cx="667551" cy="508008"/>
            <a:chOff x="6900068" y="3202681"/>
            <a:chExt cx="667551" cy="508008"/>
          </a:xfrm>
        </p:grpSpPr>
        <p:sp>
          <p:nvSpPr>
            <p:cNvPr id="633" name="Google Shape;633;p10"/>
            <p:cNvSpPr/>
            <p:nvPr/>
          </p:nvSpPr>
          <p:spPr>
            <a:xfrm>
              <a:off x="6900068" y="3202694"/>
              <a:ext cx="634081" cy="507951"/>
            </a:xfrm>
            <a:custGeom>
              <a:avLst/>
              <a:gdLst/>
              <a:ahLst/>
              <a:cxnLst/>
              <a:rect l="l" t="t" r="r" b="b"/>
              <a:pathLst>
                <a:path w="634081" h="507951" extrusionOk="0">
                  <a:moveTo>
                    <a:pt x="321223" y="190"/>
                  </a:moveTo>
                  <a:cubicBezTo>
                    <a:pt x="163187" y="5046"/>
                    <a:pt x="30450" y="101531"/>
                    <a:pt x="4589" y="223670"/>
                  </a:cubicBezTo>
                  <a:cubicBezTo>
                    <a:pt x="4559" y="223832"/>
                    <a:pt x="4530" y="223995"/>
                    <a:pt x="4485" y="224143"/>
                  </a:cubicBezTo>
                  <a:cubicBezTo>
                    <a:pt x="3079" y="230834"/>
                    <a:pt x="2013" y="237584"/>
                    <a:pt x="1258" y="244423"/>
                  </a:cubicBezTo>
                  <a:cubicBezTo>
                    <a:pt x="1214" y="244867"/>
                    <a:pt x="1155" y="245326"/>
                    <a:pt x="1110" y="245770"/>
                  </a:cubicBezTo>
                  <a:cubicBezTo>
                    <a:pt x="785" y="248968"/>
                    <a:pt x="533" y="252165"/>
                    <a:pt x="355" y="255377"/>
                  </a:cubicBezTo>
                  <a:cubicBezTo>
                    <a:pt x="326" y="255955"/>
                    <a:pt x="296" y="256547"/>
                    <a:pt x="266" y="257124"/>
                  </a:cubicBezTo>
                  <a:cubicBezTo>
                    <a:pt x="104" y="260410"/>
                    <a:pt x="0" y="263712"/>
                    <a:pt x="0" y="267027"/>
                  </a:cubicBezTo>
                  <a:cubicBezTo>
                    <a:pt x="0" y="408972"/>
                    <a:pt x="144861" y="516530"/>
                    <a:pt x="321223" y="507412"/>
                  </a:cubicBezTo>
                  <a:cubicBezTo>
                    <a:pt x="325915" y="507175"/>
                    <a:pt x="330578" y="506834"/>
                    <a:pt x="335212" y="506434"/>
                  </a:cubicBezTo>
                  <a:cubicBezTo>
                    <a:pt x="335670" y="506390"/>
                    <a:pt x="336114" y="506360"/>
                    <a:pt x="336573" y="506316"/>
                  </a:cubicBezTo>
                  <a:cubicBezTo>
                    <a:pt x="340970" y="505916"/>
                    <a:pt x="345322" y="505443"/>
                    <a:pt x="349659" y="504910"/>
                  </a:cubicBezTo>
                  <a:cubicBezTo>
                    <a:pt x="350340" y="504821"/>
                    <a:pt x="351006" y="504747"/>
                    <a:pt x="351687" y="504658"/>
                  </a:cubicBezTo>
                  <a:cubicBezTo>
                    <a:pt x="355891" y="504125"/>
                    <a:pt x="360066" y="503504"/>
                    <a:pt x="364210" y="502837"/>
                  </a:cubicBezTo>
                  <a:cubicBezTo>
                    <a:pt x="364995" y="502719"/>
                    <a:pt x="365779" y="502586"/>
                    <a:pt x="366549" y="502453"/>
                  </a:cubicBezTo>
                  <a:cubicBezTo>
                    <a:pt x="370620" y="501772"/>
                    <a:pt x="374661" y="501031"/>
                    <a:pt x="378673" y="500232"/>
                  </a:cubicBezTo>
                  <a:cubicBezTo>
                    <a:pt x="379487" y="500069"/>
                    <a:pt x="380301" y="499906"/>
                    <a:pt x="381115" y="499729"/>
                  </a:cubicBezTo>
                  <a:cubicBezTo>
                    <a:pt x="385112" y="498915"/>
                    <a:pt x="389079" y="498041"/>
                    <a:pt x="393017" y="497094"/>
                  </a:cubicBezTo>
                  <a:cubicBezTo>
                    <a:pt x="393787" y="496916"/>
                    <a:pt x="394542" y="496724"/>
                    <a:pt x="395296" y="496531"/>
                  </a:cubicBezTo>
                  <a:cubicBezTo>
                    <a:pt x="399204" y="495569"/>
                    <a:pt x="403098" y="494577"/>
                    <a:pt x="406946" y="493512"/>
                  </a:cubicBezTo>
                  <a:cubicBezTo>
                    <a:pt x="407642" y="493319"/>
                    <a:pt x="408323" y="493112"/>
                    <a:pt x="409019" y="492919"/>
                  </a:cubicBezTo>
                  <a:cubicBezTo>
                    <a:pt x="412483" y="491942"/>
                    <a:pt x="415932" y="490906"/>
                    <a:pt x="419336" y="489826"/>
                  </a:cubicBezTo>
                  <a:cubicBezTo>
                    <a:pt x="420195" y="489559"/>
                    <a:pt x="421068" y="489293"/>
                    <a:pt x="421942" y="489011"/>
                  </a:cubicBezTo>
                  <a:cubicBezTo>
                    <a:pt x="425406" y="487901"/>
                    <a:pt x="428840" y="486717"/>
                    <a:pt x="432244" y="485518"/>
                  </a:cubicBezTo>
                  <a:cubicBezTo>
                    <a:pt x="432985" y="485266"/>
                    <a:pt x="433740" y="485030"/>
                    <a:pt x="434465" y="484763"/>
                  </a:cubicBezTo>
                  <a:cubicBezTo>
                    <a:pt x="434450" y="484748"/>
                    <a:pt x="434450" y="484748"/>
                    <a:pt x="434435" y="484733"/>
                  </a:cubicBezTo>
                  <a:cubicBezTo>
                    <a:pt x="551659" y="442442"/>
                    <a:pt x="634082" y="347289"/>
                    <a:pt x="634082" y="240856"/>
                  </a:cubicBezTo>
                  <a:cubicBezTo>
                    <a:pt x="634082" y="102656"/>
                    <a:pt x="495023" y="-5153"/>
                    <a:pt x="321223" y="190"/>
                  </a:cubicBezTo>
                  <a:close/>
                </a:path>
              </a:pathLst>
            </a:custGeom>
            <a:solidFill>
              <a:srgbClr val="31194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4" name="Google Shape;634;p10"/>
            <p:cNvSpPr/>
            <p:nvPr/>
          </p:nvSpPr>
          <p:spPr>
            <a:xfrm>
              <a:off x="6933523" y="3202681"/>
              <a:ext cx="634096" cy="507981"/>
            </a:xfrm>
            <a:custGeom>
              <a:avLst/>
              <a:gdLst/>
              <a:ahLst/>
              <a:cxnLst/>
              <a:rect l="l" t="t" r="r" b="b"/>
              <a:pathLst>
                <a:path w="634096" h="507981" extrusionOk="0">
                  <a:moveTo>
                    <a:pt x="634097" y="240914"/>
                  </a:moveTo>
                  <a:cubicBezTo>
                    <a:pt x="634097" y="379158"/>
                    <a:pt x="495038" y="498440"/>
                    <a:pt x="321223" y="507440"/>
                  </a:cubicBezTo>
                  <a:cubicBezTo>
                    <a:pt x="144876" y="516574"/>
                    <a:pt x="0" y="409001"/>
                    <a:pt x="0" y="267056"/>
                  </a:cubicBezTo>
                  <a:cubicBezTo>
                    <a:pt x="0" y="125111"/>
                    <a:pt x="144861" y="5607"/>
                    <a:pt x="321223" y="189"/>
                  </a:cubicBezTo>
                  <a:cubicBezTo>
                    <a:pt x="495023" y="-5140"/>
                    <a:pt x="634097" y="102670"/>
                    <a:pt x="634097" y="240914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5" name="Google Shape;635;p10"/>
            <p:cNvSpPr/>
            <p:nvPr/>
          </p:nvSpPr>
          <p:spPr>
            <a:xfrm>
              <a:off x="6933537" y="3311523"/>
              <a:ext cx="434479" cy="399166"/>
            </a:xfrm>
            <a:custGeom>
              <a:avLst/>
              <a:gdLst/>
              <a:ahLst/>
              <a:cxnLst/>
              <a:rect l="l" t="t" r="r" b="b"/>
              <a:pathLst>
                <a:path w="434479" h="399166" extrusionOk="0">
                  <a:moveTo>
                    <a:pt x="397931" y="330238"/>
                  </a:moveTo>
                  <a:cubicBezTo>
                    <a:pt x="359873" y="257333"/>
                    <a:pt x="398346" y="185761"/>
                    <a:pt x="346861" y="139636"/>
                  </a:cubicBezTo>
                  <a:cubicBezTo>
                    <a:pt x="294326" y="92563"/>
                    <a:pt x="225729" y="141131"/>
                    <a:pt x="151463" y="103857"/>
                  </a:cubicBezTo>
                  <a:cubicBezTo>
                    <a:pt x="122627" y="89380"/>
                    <a:pt x="90490" y="60721"/>
                    <a:pt x="66539" y="0"/>
                  </a:cubicBezTo>
                  <a:cubicBezTo>
                    <a:pt x="24839" y="44646"/>
                    <a:pt x="0" y="99609"/>
                    <a:pt x="0" y="158243"/>
                  </a:cubicBezTo>
                  <a:cubicBezTo>
                    <a:pt x="0" y="300188"/>
                    <a:pt x="144861" y="407746"/>
                    <a:pt x="321223" y="398627"/>
                  </a:cubicBezTo>
                  <a:cubicBezTo>
                    <a:pt x="361265" y="396555"/>
                    <a:pt x="399441" y="388635"/>
                    <a:pt x="434480" y="376008"/>
                  </a:cubicBezTo>
                  <a:cubicBezTo>
                    <a:pt x="417190" y="360983"/>
                    <a:pt x="405747" y="345233"/>
                    <a:pt x="397931" y="330238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6" name="Google Shape;636;p10"/>
            <p:cNvSpPr/>
            <p:nvPr/>
          </p:nvSpPr>
          <p:spPr>
            <a:xfrm>
              <a:off x="7149186" y="3282613"/>
              <a:ext cx="231369" cy="348134"/>
            </a:xfrm>
            <a:custGeom>
              <a:avLst/>
              <a:gdLst/>
              <a:ahLst/>
              <a:cxnLst/>
              <a:rect l="l" t="t" r="r" b="b"/>
              <a:pathLst>
                <a:path w="231369" h="348134" extrusionOk="0">
                  <a:moveTo>
                    <a:pt x="27149" y="347483"/>
                  </a:moveTo>
                  <a:lnTo>
                    <a:pt x="39938" y="251546"/>
                  </a:lnTo>
                  <a:lnTo>
                    <a:pt x="0" y="251057"/>
                  </a:lnTo>
                  <a:lnTo>
                    <a:pt x="0" y="201571"/>
                  </a:lnTo>
                  <a:lnTo>
                    <a:pt x="47799" y="202326"/>
                  </a:lnTo>
                  <a:lnTo>
                    <a:pt x="55644" y="142448"/>
                  </a:lnTo>
                  <a:lnTo>
                    <a:pt x="13826" y="141590"/>
                  </a:lnTo>
                  <a:lnTo>
                    <a:pt x="13826" y="91615"/>
                  </a:lnTo>
                  <a:lnTo>
                    <a:pt x="62513" y="92785"/>
                  </a:lnTo>
                  <a:lnTo>
                    <a:pt x="74755" y="0"/>
                  </a:lnTo>
                  <a:lnTo>
                    <a:pt x="118142" y="1347"/>
                  </a:lnTo>
                  <a:lnTo>
                    <a:pt x="105989" y="93836"/>
                  </a:lnTo>
                  <a:lnTo>
                    <a:pt x="150146" y="94901"/>
                  </a:lnTo>
                  <a:lnTo>
                    <a:pt x="162713" y="2738"/>
                  </a:lnTo>
                  <a:lnTo>
                    <a:pt x="205523" y="4071"/>
                  </a:lnTo>
                  <a:lnTo>
                    <a:pt x="193045" y="95938"/>
                  </a:lnTo>
                  <a:lnTo>
                    <a:pt x="231369" y="96855"/>
                  </a:lnTo>
                  <a:lnTo>
                    <a:pt x="231369" y="146016"/>
                  </a:lnTo>
                  <a:lnTo>
                    <a:pt x="186324" y="145098"/>
                  </a:lnTo>
                  <a:lnTo>
                    <a:pt x="178627" y="204384"/>
                  </a:lnTo>
                  <a:lnTo>
                    <a:pt x="218461" y="205020"/>
                  </a:lnTo>
                  <a:lnTo>
                    <a:pt x="218461" y="253707"/>
                  </a:lnTo>
                  <a:lnTo>
                    <a:pt x="171388" y="253129"/>
                  </a:lnTo>
                  <a:lnTo>
                    <a:pt x="159324" y="348135"/>
                  </a:lnTo>
                  <a:lnTo>
                    <a:pt x="115714" y="347912"/>
                  </a:lnTo>
                  <a:lnTo>
                    <a:pt x="127853" y="252597"/>
                  </a:lnTo>
                  <a:lnTo>
                    <a:pt x="83548" y="252064"/>
                  </a:lnTo>
                  <a:lnTo>
                    <a:pt x="71320" y="347690"/>
                  </a:lnTo>
                  <a:lnTo>
                    <a:pt x="27149" y="347483"/>
                  </a:lnTo>
                  <a:close/>
                  <a:moveTo>
                    <a:pt x="135624" y="203703"/>
                  </a:moveTo>
                  <a:lnTo>
                    <a:pt x="143366" y="144225"/>
                  </a:lnTo>
                  <a:lnTo>
                    <a:pt x="99165" y="143322"/>
                  </a:lnTo>
                  <a:lnTo>
                    <a:pt x="91364" y="203007"/>
                  </a:lnTo>
                  <a:lnTo>
                    <a:pt x="135624" y="2037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37" name="Google Shape;637;p10"/>
          <p:cNvGrpSpPr/>
          <p:nvPr/>
        </p:nvGrpSpPr>
        <p:grpSpPr>
          <a:xfrm>
            <a:off x="7122399" y="1608357"/>
            <a:ext cx="686655" cy="558263"/>
            <a:chOff x="7122399" y="1608357"/>
            <a:chExt cx="686655" cy="558263"/>
          </a:xfrm>
        </p:grpSpPr>
        <p:sp>
          <p:nvSpPr>
            <p:cNvPr id="638" name="Google Shape;638;p10"/>
            <p:cNvSpPr/>
            <p:nvPr/>
          </p:nvSpPr>
          <p:spPr>
            <a:xfrm>
              <a:off x="7122399" y="1609330"/>
              <a:ext cx="662852" cy="557290"/>
            </a:xfrm>
            <a:custGeom>
              <a:avLst/>
              <a:gdLst/>
              <a:ahLst/>
              <a:cxnLst/>
              <a:rect l="l" t="t" r="r" b="b"/>
              <a:pathLst>
                <a:path w="662852" h="557290" extrusionOk="0">
                  <a:moveTo>
                    <a:pt x="68" y="280982"/>
                  </a:moveTo>
                  <a:cubicBezTo>
                    <a:pt x="68" y="289760"/>
                    <a:pt x="-288" y="298449"/>
                    <a:pt x="630" y="307005"/>
                  </a:cubicBezTo>
                  <a:cubicBezTo>
                    <a:pt x="1030" y="310691"/>
                    <a:pt x="1089" y="314333"/>
                    <a:pt x="1666" y="317930"/>
                  </a:cubicBezTo>
                  <a:cubicBezTo>
                    <a:pt x="2806" y="325169"/>
                    <a:pt x="4050" y="332318"/>
                    <a:pt x="5841" y="339335"/>
                  </a:cubicBezTo>
                  <a:cubicBezTo>
                    <a:pt x="6714" y="342843"/>
                    <a:pt x="7573" y="346352"/>
                    <a:pt x="8594" y="349815"/>
                  </a:cubicBezTo>
                  <a:cubicBezTo>
                    <a:pt x="9290" y="352095"/>
                    <a:pt x="9986" y="354419"/>
                    <a:pt x="10741" y="356699"/>
                  </a:cubicBezTo>
                  <a:cubicBezTo>
                    <a:pt x="28637" y="410315"/>
                    <a:pt x="65082" y="456781"/>
                    <a:pt x="113650" y="491435"/>
                  </a:cubicBezTo>
                  <a:cubicBezTo>
                    <a:pt x="114701" y="492175"/>
                    <a:pt x="115693" y="492930"/>
                    <a:pt x="116759" y="493625"/>
                  </a:cubicBezTo>
                  <a:cubicBezTo>
                    <a:pt x="133471" y="505290"/>
                    <a:pt x="151546" y="515519"/>
                    <a:pt x="170804" y="524253"/>
                  </a:cubicBezTo>
                  <a:cubicBezTo>
                    <a:pt x="171988" y="524786"/>
                    <a:pt x="173173" y="525304"/>
                    <a:pt x="174401" y="525837"/>
                  </a:cubicBezTo>
                  <a:cubicBezTo>
                    <a:pt x="182869" y="529567"/>
                    <a:pt x="191558" y="532986"/>
                    <a:pt x="200454" y="536110"/>
                  </a:cubicBezTo>
                  <a:cubicBezTo>
                    <a:pt x="204229" y="537427"/>
                    <a:pt x="208093" y="538700"/>
                    <a:pt x="211956" y="539885"/>
                  </a:cubicBezTo>
                  <a:cubicBezTo>
                    <a:pt x="214547" y="540714"/>
                    <a:pt x="217137" y="541513"/>
                    <a:pt x="219757" y="542253"/>
                  </a:cubicBezTo>
                  <a:cubicBezTo>
                    <a:pt x="223665" y="543393"/>
                    <a:pt x="227618" y="544444"/>
                    <a:pt x="231600" y="545450"/>
                  </a:cubicBezTo>
                  <a:cubicBezTo>
                    <a:pt x="234235" y="546102"/>
                    <a:pt x="236914" y="546768"/>
                    <a:pt x="239578" y="547375"/>
                  </a:cubicBezTo>
                  <a:cubicBezTo>
                    <a:pt x="273107" y="555102"/>
                    <a:pt x="308678" y="558521"/>
                    <a:pt x="345316" y="556893"/>
                  </a:cubicBezTo>
                  <a:cubicBezTo>
                    <a:pt x="348039" y="556760"/>
                    <a:pt x="350763" y="556627"/>
                    <a:pt x="353428" y="556449"/>
                  </a:cubicBezTo>
                  <a:cubicBezTo>
                    <a:pt x="354212" y="556405"/>
                    <a:pt x="355011" y="556316"/>
                    <a:pt x="355752" y="556271"/>
                  </a:cubicBezTo>
                  <a:cubicBezTo>
                    <a:pt x="355974" y="556271"/>
                    <a:pt x="356196" y="556227"/>
                    <a:pt x="356418" y="556227"/>
                  </a:cubicBezTo>
                  <a:cubicBezTo>
                    <a:pt x="358120" y="556094"/>
                    <a:pt x="359837" y="556005"/>
                    <a:pt x="361510" y="555827"/>
                  </a:cubicBezTo>
                  <a:cubicBezTo>
                    <a:pt x="362383" y="555738"/>
                    <a:pt x="363227" y="555694"/>
                    <a:pt x="364056" y="555605"/>
                  </a:cubicBezTo>
                  <a:cubicBezTo>
                    <a:pt x="365892" y="555428"/>
                    <a:pt x="367786" y="555250"/>
                    <a:pt x="369622" y="555072"/>
                  </a:cubicBezTo>
                  <a:cubicBezTo>
                    <a:pt x="370406" y="554984"/>
                    <a:pt x="371206" y="554850"/>
                    <a:pt x="371990" y="554761"/>
                  </a:cubicBezTo>
                  <a:cubicBezTo>
                    <a:pt x="373885" y="554584"/>
                    <a:pt x="375809" y="554362"/>
                    <a:pt x="377689" y="554110"/>
                  </a:cubicBezTo>
                  <a:cubicBezTo>
                    <a:pt x="378385" y="554021"/>
                    <a:pt x="379051" y="553932"/>
                    <a:pt x="379747" y="553844"/>
                  </a:cubicBezTo>
                  <a:cubicBezTo>
                    <a:pt x="381760" y="553577"/>
                    <a:pt x="383788" y="553311"/>
                    <a:pt x="385846" y="553015"/>
                  </a:cubicBezTo>
                  <a:cubicBezTo>
                    <a:pt x="386334" y="552926"/>
                    <a:pt x="386852" y="552837"/>
                    <a:pt x="387385" y="552748"/>
                  </a:cubicBezTo>
                  <a:cubicBezTo>
                    <a:pt x="389621" y="552437"/>
                    <a:pt x="391811" y="552097"/>
                    <a:pt x="394061" y="551697"/>
                  </a:cubicBezTo>
                  <a:cubicBezTo>
                    <a:pt x="394372" y="551653"/>
                    <a:pt x="394668" y="548544"/>
                    <a:pt x="394935" y="548500"/>
                  </a:cubicBezTo>
                  <a:cubicBezTo>
                    <a:pt x="397436" y="548056"/>
                    <a:pt x="399938" y="544089"/>
                    <a:pt x="402395" y="544089"/>
                  </a:cubicBezTo>
                  <a:lnTo>
                    <a:pt x="402440" y="544089"/>
                  </a:lnTo>
                  <a:cubicBezTo>
                    <a:pt x="423327" y="544089"/>
                    <a:pt x="443414" y="537531"/>
                    <a:pt x="462510" y="530470"/>
                  </a:cubicBezTo>
                  <a:cubicBezTo>
                    <a:pt x="462466" y="530425"/>
                    <a:pt x="462466" y="531950"/>
                    <a:pt x="462421" y="531906"/>
                  </a:cubicBezTo>
                  <a:cubicBezTo>
                    <a:pt x="468387" y="529715"/>
                    <a:pt x="474264" y="528101"/>
                    <a:pt x="480066" y="525600"/>
                  </a:cubicBezTo>
                  <a:cubicBezTo>
                    <a:pt x="485203" y="523364"/>
                    <a:pt x="490251" y="521425"/>
                    <a:pt x="495210" y="519012"/>
                  </a:cubicBezTo>
                  <a:cubicBezTo>
                    <a:pt x="497623" y="520937"/>
                    <a:pt x="500435" y="523157"/>
                    <a:pt x="503544" y="525304"/>
                  </a:cubicBezTo>
                  <a:cubicBezTo>
                    <a:pt x="543423" y="508147"/>
                    <a:pt x="578565" y="484640"/>
                    <a:pt x="607090" y="456293"/>
                  </a:cubicBezTo>
                  <a:cubicBezTo>
                    <a:pt x="603759" y="451778"/>
                    <a:pt x="600547" y="447085"/>
                    <a:pt x="597616" y="442126"/>
                  </a:cubicBezTo>
                  <a:cubicBezTo>
                    <a:pt x="638724" y="395275"/>
                    <a:pt x="662852" y="337677"/>
                    <a:pt x="662852" y="276304"/>
                  </a:cubicBezTo>
                  <a:cubicBezTo>
                    <a:pt x="662852" y="129104"/>
                    <a:pt x="524075" y="5559"/>
                    <a:pt x="345330" y="171"/>
                  </a:cubicBezTo>
                  <a:cubicBezTo>
                    <a:pt x="339498" y="-7"/>
                    <a:pt x="335250" y="-36"/>
                    <a:pt x="329491" y="38"/>
                  </a:cubicBezTo>
                  <a:cubicBezTo>
                    <a:pt x="154343" y="2273"/>
                    <a:pt x="7232" y="118550"/>
                    <a:pt x="1844" y="268429"/>
                  </a:cubicBezTo>
                  <a:lnTo>
                    <a:pt x="1844" y="268607"/>
                  </a:lnTo>
                  <a:cubicBezTo>
                    <a:pt x="1844" y="270487"/>
                    <a:pt x="1844" y="272426"/>
                    <a:pt x="1844" y="274350"/>
                  </a:cubicBezTo>
                  <a:lnTo>
                    <a:pt x="1844" y="275224"/>
                  </a:lnTo>
                  <a:cubicBezTo>
                    <a:pt x="1829" y="277163"/>
                    <a:pt x="68" y="279043"/>
                    <a:pt x="68" y="280982"/>
                  </a:cubicBezTo>
                  <a:close/>
                </a:path>
              </a:pathLst>
            </a:custGeom>
            <a:solidFill>
              <a:srgbClr val="444B8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9" name="Google Shape;639;p10"/>
            <p:cNvSpPr/>
            <p:nvPr/>
          </p:nvSpPr>
          <p:spPr>
            <a:xfrm>
              <a:off x="7144627" y="1608357"/>
              <a:ext cx="664427" cy="557247"/>
            </a:xfrm>
            <a:custGeom>
              <a:avLst/>
              <a:gdLst/>
              <a:ahLst/>
              <a:cxnLst/>
              <a:rect l="l" t="t" r="r" b="b"/>
              <a:pathLst>
                <a:path w="664427" h="557247" extrusionOk="0">
                  <a:moveTo>
                    <a:pt x="0" y="280934"/>
                  </a:moveTo>
                  <a:cubicBezTo>
                    <a:pt x="0" y="438141"/>
                    <a:pt x="152070" y="559495"/>
                    <a:pt x="334190" y="557216"/>
                  </a:cubicBezTo>
                  <a:cubicBezTo>
                    <a:pt x="338409" y="557171"/>
                    <a:pt x="342657" y="557038"/>
                    <a:pt x="346921" y="556860"/>
                  </a:cubicBezTo>
                  <a:cubicBezTo>
                    <a:pt x="350784" y="556683"/>
                    <a:pt x="354648" y="556461"/>
                    <a:pt x="358452" y="556164"/>
                  </a:cubicBezTo>
                  <a:cubicBezTo>
                    <a:pt x="362360" y="555898"/>
                    <a:pt x="366268" y="555543"/>
                    <a:pt x="370117" y="555158"/>
                  </a:cubicBezTo>
                  <a:cubicBezTo>
                    <a:pt x="370901" y="555069"/>
                    <a:pt x="371701" y="555025"/>
                    <a:pt x="372485" y="554891"/>
                  </a:cubicBezTo>
                  <a:cubicBezTo>
                    <a:pt x="374987" y="554625"/>
                    <a:pt x="377444" y="554359"/>
                    <a:pt x="379946" y="554018"/>
                  </a:cubicBezTo>
                  <a:cubicBezTo>
                    <a:pt x="382403" y="553707"/>
                    <a:pt x="384816" y="553411"/>
                    <a:pt x="387273" y="553011"/>
                  </a:cubicBezTo>
                  <a:cubicBezTo>
                    <a:pt x="390782" y="552523"/>
                    <a:pt x="394290" y="551961"/>
                    <a:pt x="397754" y="551339"/>
                  </a:cubicBezTo>
                  <a:cubicBezTo>
                    <a:pt x="399856" y="550939"/>
                    <a:pt x="401928" y="550599"/>
                    <a:pt x="403986" y="550199"/>
                  </a:cubicBezTo>
                  <a:cubicBezTo>
                    <a:pt x="424828" y="546158"/>
                    <a:pt x="444916" y="540547"/>
                    <a:pt x="464011" y="533442"/>
                  </a:cubicBezTo>
                  <a:cubicBezTo>
                    <a:pt x="469888" y="531251"/>
                    <a:pt x="475632" y="528972"/>
                    <a:pt x="481301" y="526514"/>
                  </a:cubicBezTo>
                  <a:cubicBezTo>
                    <a:pt x="521180" y="509358"/>
                    <a:pt x="556322" y="485747"/>
                    <a:pt x="584847" y="457414"/>
                  </a:cubicBezTo>
                  <a:cubicBezTo>
                    <a:pt x="634644" y="408106"/>
                    <a:pt x="664428" y="344572"/>
                    <a:pt x="664428" y="276345"/>
                  </a:cubicBezTo>
                  <a:cubicBezTo>
                    <a:pt x="664428" y="129145"/>
                    <a:pt x="525651" y="5586"/>
                    <a:pt x="346906" y="197"/>
                  </a:cubicBezTo>
                  <a:cubicBezTo>
                    <a:pt x="332991" y="-247"/>
                    <a:pt x="319269" y="64"/>
                    <a:pt x="305709" y="1071"/>
                  </a:cubicBezTo>
                  <a:cubicBezTo>
                    <a:pt x="160374" y="11566"/>
                    <a:pt x="39228" y="100665"/>
                    <a:pt x="7920" y="219976"/>
                  </a:cubicBezTo>
                  <a:cubicBezTo>
                    <a:pt x="7920" y="219991"/>
                    <a:pt x="7905" y="220006"/>
                    <a:pt x="7905" y="220020"/>
                  </a:cubicBezTo>
                  <a:cubicBezTo>
                    <a:pt x="7120" y="223025"/>
                    <a:pt x="6380" y="226030"/>
                    <a:pt x="5714" y="229080"/>
                  </a:cubicBezTo>
                  <a:cubicBezTo>
                    <a:pt x="5492" y="230057"/>
                    <a:pt x="5299" y="231049"/>
                    <a:pt x="5092" y="232026"/>
                  </a:cubicBezTo>
                  <a:cubicBezTo>
                    <a:pt x="4589" y="234438"/>
                    <a:pt x="4086" y="236851"/>
                    <a:pt x="3656" y="239294"/>
                  </a:cubicBezTo>
                  <a:cubicBezTo>
                    <a:pt x="3020" y="242876"/>
                    <a:pt x="2442" y="246473"/>
                    <a:pt x="1969" y="250100"/>
                  </a:cubicBezTo>
                  <a:cubicBezTo>
                    <a:pt x="2013" y="250144"/>
                    <a:pt x="1969" y="250189"/>
                    <a:pt x="1969" y="250278"/>
                  </a:cubicBezTo>
                  <a:cubicBezTo>
                    <a:pt x="1791" y="251639"/>
                    <a:pt x="1613" y="253046"/>
                    <a:pt x="1480" y="254408"/>
                  </a:cubicBezTo>
                  <a:cubicBezTo>
                    <a:pt x="1258" y="256125"/>
                    <a:pt x="1081" y="257827"/>
                    <a:pt x="947" y="259544"/>
                  </a:cubicBezTo>
                  <a:cubicBezTo>
                    <a:pt x="770" y="261424"/>
                    <a:pt x="592" y="263363"/>
                    <a:pt x="503" y="265243"/>
                  </a:cubicBezTo>
                  <a:cubicBezTo>
                    <a:pt x="459" y="265821"/>
                    <a:pt x="414" y="266427"/>
                    <a:pt x="370" y="267005"/>
                  </a:cubicBezTo>
                  <a:cubicBezTo>
                    <a:pt x="237" y="269196"/>
                    <a:pt x="148" y="271386"/>
                    <a:pt x="104" y="273592"/>
                  </a:cubicBezTo>
                  <a:cubicBezTo>
                    <a:pt x="44" y="276020"/>
                    <a:pt x="0" y="278477"/>
                    <a:pt x="0" y="280934"/>
                  </a:cubicBezTo>
                  <a:close/>
                </a:path>
              </a:pathLst>
            </a:custGeom>
            <a:solidFill>
              <a:srgbClr val="FF908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0" name="Google Shape;640;p10"/>
            <p:cNvSpPr/>
            <p:nvPr/>
          </p:nvSpPr>
          <p:spPr>
            <a:xfrm>
              <a:off x="7144627" y="1608357"/>
              <a:ext cx="664427" cy="557247"/>
            </a:xfrm>
            <a:custGeom>
              <a:avLst/>
              <a:gdLst/>
              <a:ahLst/>
              <a:cxnLst/>
              <a:rect l="l" t="t" r="r" b="b"/>
              <a:pathLst>
                <a:path w="664427" h="557247" extrusionOk="0">
                  <a:moveTo>
                    <a:pt x="0" y="280934"/>
                  </a:moveTo>
                  <a:cubicBezTo>
                    <a:pt x="0" y="438141"/>
                    <a:pt x="152070" y="559495"/>
                    <a:pt x="334190" y="557216"/>
                  </a:cubicBezTo>
                  <a:cubicBezTo>
                    <a:pt x="338409" y="557171"/>
                    <a:pt x="342657" y="557038"/>
                    <a:pt x="346921" y="556860"/>
                  </a:cubicBezTo>
                  <a:cubicBezTo>
                    <a:pt x="350784" y="556683"/>
                    <a:pt x="354648" y="556461"/>
                    <a:pt x="358452" y="556164"/>
                  </a:cubicBezTo>
                  <a:cubicBezTo>
                    <a:pt x="362360" y="555898"/>
                    <a:pt x="366268" y="555543"/>
                    <a:pt x="370117" y="555158"/>
                  </a:cubicBezTo>
                  <a:cubicBezTo>
                    <a:pt x="370901" y="555069"/>
                    <a:pt x="371701" y="555025"/>
                    <a:pt x="372485" y="554891"/>
                  </a:cubicBezTo>
                  <a:cubicBezTo>
                    <a:pt x="374987" y="554625"/>
                    <a:pt x="377444" y="554359"/>
                    <a:pt x="379946" y="554018"/>
                  </a:cubicBezTo>
                  <a:cubicBezTo>
                    <a:pt x="382403" y="553707"/>
                    <a:pt x="384816" y="553411"/>
                    <a:pt x="387273" y="553011"/>
                  </a:cubicBezTo>
                  <a:cubicBezTo>
                    <a:pt x="390782" y="552523"/>
                    <a:pt x="394290" y="551961"/>
                    <a:pt x="397754" y="551339"/>
                  </a:cubicBezTo>
                  <a:cubicBezTo>
                    <a:pt x="399856" y="550939"/>
                    <a:pt x="401928" y="550599"/>
                    <a:pt x="403986" y="550199"/>
                  </a:cubicBezTo>
                  <a:cubicBezTo>
                    <a:pt x="424828" y="546158"/>
                    <a:pt x="444916" y="540547"/>
                    <a:pt x="464011" y="533442"/>
                  </a:cubicBezTo>
                  <a:cubicBezTo>
                    <a:pt x="469888" y="531251"/>
                    <a:pt x="475632" y="528972"/>
                    <a:pt x="481301" y="526514"/>
                  </a:cubicBezTo>
                  <a:cubicBezTo>
                    <a:pt x="521180" y="509358"/>
                    <a:pt x="556322" y="485747"/>
                    <a:pt x="584847" y="457414"/>
                  </a:cubicBezTo>
                  <a:cubicBezTo>
                    <a:pt x="634644" y="408106"/>
                    <a:pt x="664428" y="344572"/>
                    <a:pt x="664428" y="276345"/>
                  </a:cubicBezTo>
                  <a:cubicBezTo>
                    <a:pt x="664428" y="129145"/>
                    <a:pt x="525651" y="5586"/>
                    <a:pt x="346906" y="197"/>
                  </a:cubicBezTo>
                  <a:cubicBezTo>
                    <a:pt x="332991" y="-247"/>
                    <a:pt x="319269" y="64"/>
                    <a:pt x="305709" y="1071"/>
                  </a:cubicBezTo>
                  <a:cubicBezTo>
                    <a:pt x="160374" y="11566"/>
                    <a:pt x="39228" y="100665"/>
                    <a:pt x="7920" y="219976"/>
                  </a:cubicBezTo>
                  <a:cubicBezTo>
                    <a:pt x="7920" y="219991"/>
                    <a:pt x="7905" y="220006"/>
                    <a:pt x="7905" y="220020"/>
                  </a:cubicBezTo>
                  <a:cubicBezTo>
                    <a:pt x="7120" y="223025"/>
                    <a:pt x="6380" y="226030"/>
                    <a:pt x="5714" y="229080"/>
                  </a:cubicBezTo>
                  <a:cubicBezTo>
                    <a:pt x="5492" y="230057"/>
                    <a:pt x="5299" y="231049"/>
                    <a:pt x="5092" y="232026"/>
                  </a:cubicBezTo>
                  <a:cubicBezTo>
                    <a:pt x="4589" y="234438"/>
                    <a:pt x="4086" y="236851"/>
                    <a:pt x="3656" y="239294"/>
                  </a:cubicBezTo>
                  <a:cubicBezTo>
                    <a:pt x="3020" y="242876"/>
                    <a:pt x="2442" y="246473"/>
                    <a:pt x="1969" y="250100"/>
                  </a:cubicBezTo>
                  <a:cubicBezTo>
                    <a:pt x="2013" y="250144"/>
                    <a:pt x="1969" y="250189"/>
                    <a:pt x="1969" y="250278"/>
                  </a:cubicBezTo>
                  <a:cubicBezTo>
                    <a:pt x="1791" y="251639"/>
                    <a:pt x="1613" y="253046"/>
                    <a:pt x="1480" y="254408"/>
                  </a:cubicBezTo>
                  <a:cubicBezTo>
                    <a:pt x="1258" y="256125"/>
                    <a:pt x="1081" y="257827"/>
                    <a:pt x="947" y="259544"/>
                  </a:cubicBezTo>
                  <a:cubicBezTo>
                    <a:pt x="770" y="261424"/>
                    <a:pt x="592" y="263363"/>
                    <a:pt x="503" y="265243"/>
                  </a:cubicBezTo>
                  <a:cubicBezTo>
                    <a:pt x="459" y="265821"/>
                    <a:pt x="414" y="266427"/>
                    <a:pt x="370" y="267005"/>
                  </a:cubicBezTo>
                  <a:cubicBezTo>
                    <a:pt x="237" y="269196"/>
                    <a:pt x="148" y="271386"/>
                    <a:pt x="104" y="273592"/>
                  </a:cubicBezTo>
                  <a:cubicBezTo>
                    <a:pt x="44" y="276020"/>
                    <a:pt x="0" y="278477"/>
                    <a:pt x="0" y="280934"/>
                  </a:cubicBezTo>
                  <a:close/>
                </a:path>
              </a:pathLst>
            </a:custGeom>
            <a:solidFill>
              <a:srgbClr val="AA80F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641" name="Google Shape;641;p10"/>
            <p:cNvGrpSpPr/>
            <p:nvPr/>
          </p:nvGrpSpPr>
          <p:grpSpPr>
            <a:xfrm>
              <a:off x="7315475" y="1689434"/>
              <a:ext cx="340256" cy="361665"/>
              <a:chOff x="7315475" y="1689434"/>
              <a:chExt cx="340256" cy="361665"/>
            </a:xfrm>
          </p:grpSpPr>
          <p:sp>
            <p:nvSpPr>
              <p:cNvPr id="642" name="Google Shape;642;p10"/>
              <p:cNvSpPr/>
              <p:nvPr/>
            </p:nvSpPr>
            <p:spPr>
              <a:xfrm>
                <a:off x="7406312" y="1689434"/>
                <a:ext cx="249419" cy="361665"/>
              </a:xfrm>
              <a:custGeom>
                <a:avLst/>
                <a:gdLst/>
                <a:ahLst/>
                <a:cxnLst/>
                <a:rect l="l" t="t" r="r" b="b"/>
                <a:pathLst>
                  <a:path w="249419" h="361665" extrusionOk="0">
                    <a:moveTo>
                      <a:pt x="0" y="356841"/>
                    </a:moveTo>
                    <a:cubicBezTo>
                      <a:pt x="636" y="228012"/>
                      <a:pt x="4766" y="134221"/>
                      <a:pt x="8793" y="122956"/>
                    </a:cubicBezTo>
                    <a:cubicBezTo>
                      <a:pt x="9651" y="120572"/>
                      <a:pt x="11191" y="117464"/>
                      <a:pt x="13160" y="112150"/>
                    </a:cubicBezTo>
                    <a:cubicBezTo>
                      <a:pt x="34713" y="53930"/>
                      <a:pt x="18222" y="16049"/>
                      <a:pt x="36963" y="3408"/>
                    </a:cubicBezTo>
                    <a:cubicBezTo>
                      <a:pt x="45282" y="-2203"/>
                      <a:pt x="55836" y="329"/>
                      <a:pt x="64614" y="2445"/>
                    </a:cubicBezTo>
                    <a:cubicBezTo>
                      <a:pt x="106877" y="12585"/>
                      <a:pt x="134514" y="71960"/>
                      <a:pt x="125099" y="117109"/>
                    </a:cubicBezTo>
                    <a:cubicBezTo>
                      <a:pt x="123634" y="124140"/>
                      <a:pt x="121532" y="129573"/>
                      <a:pt x="120303" y="132489"/>
                    </a:cubicBezTo>
                    <a:cubicBezTo>
                      <a:pt x="123219" y="132592"/>
                      <a:pt x="125484" y="132652"/>
                      <a:pt x="127749" y="132770"/>
                    </a:cubicBezTo>
                    <a:cubicBezTo>
                      <a:pt x="146682" y="133673"/>
                      <a:pt x="165763" y="133407"/>
                      <a:pt x="184518" y="135731"/>
                    </a:cubicBezTo>
                    <a:cubicBezTo>
                      <a:pt x="222029" y="140408"/>
                      <a:pt x="249888" y="173004"/>
                      <a:pt x="249414" y="210796"/>
                    </a:cubicBezTo>
                    <a:cubicBezTo>
                      <a:pt x="249162" y="231046"/>
                      <a:pt x="249310" y="251549"/>
                      <a:pt x="246246" y="271458"/>
                    </a:cubicBezTo>
                    <a:cubicBezTo>
                      <a:pt x="241361" y="303314"/>
                      <a:pt x="221096" y="325341"/>
                      <a:pt x="194466" y="341802"/>
                    </a:cubicBezTo>
                    <a:cubicBezTo>
                      <a:pt x="179011" y="351350"/>
                      <a:pt x="162565" y="357715"/>
                      <a:pt x="145127" y="360335"/>
                    </a:cubicBezTo>
                    <a:cubicBezTo>
                      <a:pt x="135002" y="361845"/>
                      <a:pt x="127172" y="361712"/>
                      <a:pt x="123071" y="361608"/>
                    </a:cubicBezTo>
                    <a:cubicBezTo>
                      <a:pt x="78662" y="360601"/>
                      <a:pt x="9622" y="357300"/>
                      <a:pt x="0" y="35684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43" name="Google Shape;643;p10"/>
              <p:cNvSpPr/>
              <p:nvPr/>
            </p:nvSpPr>
            <p:spPr>
              <a:xfrm>
                <a:off x="7315475" y="1815119"/>
                <a:ext cx="68292" cy="230060"/>
              </a:xfrm>
              <a:custGeom>
                <a:avLst/>
                <a:gdLst/>
                <a:ahLst/>
                <a:cxnLst/>
                <a:rect l="l" t="t" r="r" b="b"/>
                <a:pathLst>
                  <a:path w="68292" h="230060" extrusionOk="0">
                    <a:moveTo>
                      <a:pt x="68293" y="1564"/>
                    </a:moveTo>
                    <a:cubicBezTo>
                      <a:pt x="65495" y="78095"/>
                      <a:pt x="62712" y="153811"/>
                      <a:pt x="59929" y="230061"/>
                    </a:cubicBezTo>
                    <a:cubicBezTo>
                      <a:pt x="43631" y="229469"/>
                      <a:pt x="27570" y="229306"/>
                      <a:pt x="11583" y="228092"/>
                    </a:cubicBezTo>
                    <a:cubicBezTo>
                      <a:pt x="4211" y="227544"/>
                      <a:pt x="-200" y="220661"/>
                      <a:pt x="7" y="212268"/>
                    </a:cubicBezTo>
                    <a:cubicBezTo>
                      <a:pt x="392" y="197450"/>
                      <a:pt x="999" y="182633"/>
                      <a:pt x="1546" y="167815"/>
                    </a:cubicBezTo>
                    <a:cubicBezTo>
                      <a:pt x="3382" y="117929"/>
                      <a:pt x="5218" y="68029"/>
                      <a:pt x="7083" y="18143"/>
                    </a:cubicBezTo>
                    <a:cubicBezTo>
                      <a:pt x="7586" y="4879"/>
                      <a:pt x="13196" y="-405"/>
                      <a:pt x="26297" y="24"/>
                    </a:cubicBezTo>
                    <a:cubicBezTo>
                      <a:pt x="40167" y="498"/>
                      <a:pt x="54052" y="1045"/>
                      <a:pt x="68293" y="156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644" name="Google Shape;644;p10"/>
          <p:cNvGrpSpPr/>
          <p:nvPr/>
        </p:nvGrpSpPr>
        <p:grpSpPr>
          <a:xfrm>
            <a:off x="6554402" y="2295473"/>
            <a:ext cx="811512" cy="659784"/>
            <a:chOff x="6554402" y="2295473"/>
            <a:chExt cx="811512" cy="659784"/>
          </a:xfrm>
        </p:grpSpPr>
        <p:sp>
          <p:nvSpPr>
            <p:cNvPr id="645" name="Google Shape;645;p10"/>
            <p:cNvSpPr/>
            <p:nvPr/>
          </p:nvSpPr>
          <p:spPr>
            <a:xfrm>
              <a:off x="6554402" y="2296642"/>
              <a:ext cx="783373" cy="658615"/>
            </a:xfrm>
            <a:custGeom>
              <a:avLst/>
              <a:gdLst/>
              <a:ahLst/>
              <a:cxnLst/>
              <a:rect l="l" t="t" r="r" b="b"/>
              <a:pathLst>
                <a:path w="783373" h="658615" extrusionOk="0">
                  <a:moveTo>
                    <a:pt x="78" y="332068"/>
                  </a:moveTo>
                  <a:cubicBezTo>
                    <a:pt x="78" y="342445"/>
                    <a:pt x="-336" y="352703"/>
                    <a:pt x="744" y="362813"/>
                  </a:cubicBezTo>
                  <a:cubicBezTo>
                    <a:pt x="1203" y="367165"/>
                    <a:pt x="1292" y="371473"/>
                    <a:pt x="1958" y="375722"/>
                  </a:cubicBezTo>
                  <a:cubicBezTo>
                    <a:pt x="3305" y="384278"/>
                    <a:pt x="4771" y="392730"/>
                    <a:pt x="6902" y="401020"/>
                  </a:cubicBezTo>
                  <a:cubicBezTo>
                    <a:pt x="7938" y="405165"/>
                    <a:pt x="8960" y="409309"/>
                    <a:pt x="10144" y="413410"/>
                  </a:cubicBezTo>
                  <a:cubicBezTo>
                    <a:pt x="10973" y="416104"/>
                    <a:pt x="11787" y="418857"/>
                    <a:pt x="12675" y="421551"/>
                  </a:cubicBezTo>
                  <a:cubicBezTo>
                    <a:pt x="33829" y="484923"/>
                    <a:pt x="76890" y="539826"/>
                    <a:pt x="134296" y="580786"/>
                  </a:cubicBezTo>
                  <a:cubicBezTo>
                    <a:pt x="135539" y="581674"/>
                    <a:pt x="136724" y="582548"/>
                    <a:pt x="137967" y="583377"/>
                  </a:cubicBezTo>
                  <a:cubicBezTo>
                    <a:pt x="157729" y="597173"/>
                    <a:pt x="179075" y="609252"/>
                    <a:pt x="201842" y="619570"/>
                  </a:cubicBezTo>
                  <a:cubicBezTo>
                    <a:pt x="203248" y="620191"/>
                    <a:pt x="204639" y="620813"/>
                    <a:pt x="206090" y="621435"/>
                  </a:cubicBezTo>
                  <a:cubicBezTo>
                    <a:pt x="216097" y="625846"/>
                    <a:pt x="226370" y="629887"/>
                    <a:pt x="236895" y="633573"/>
                  </a:cubicBezTo>
                  <a:cubicBezTo>
                    <a:pt x="241350" y="635127"/>
                    <a:pt x="245925" y="636637"/>
                    <a:pt x="250484" y="638029"/>
                  </a:cubicBezTo>
                  <a:cubicBezTo>
                    <a:pt x="253548" y="639021"/>
                    <a:pt x="256597" y="639953"/>
                    <a:pt x="259706" y="640827"/>
                  </a:cubicBezTo>
                  <a:cubicBezTo>
                    <a:pt x="264325" y="642174"/>
                    <a:pt x="268987" y="643417"/>
                    <a:pt x="273710" y="644616"/>
                  </a:cubicBezTo>
                  <a:cubicBezTo>
                    <a:pt x="276818" y="645401"/>
                    <a:pt x="279986" y="646171"/>
                    <a:pt x="283139" y="646896"/>
                  </a:cubicBezTo>
                  <a:cubicBezTo>
                    <a:pt x="322752" y="656029"/>
                    <a:pt x="364807" y="660070"/>
                    <a:pt x="408105" y="658146"/>
                  </a:cubicBezTo>
                  <a:cubicBezTo>
                    <a:pt x="411317" y="657983"/>
                    <a:pt x="414530" y="657835"/>
                    <a:pt x="417697" y="657628"/>
                  </a:cubicBezTo>
                  <a:cubicBezTo>
                    <a:pt x="418630" y="657569"/>
                    <a:pt x="419562" y="657465"/>
                    <a:pt x="420451" y="657421"/>
                  </a:cubicBezTo>
                  <a:cubicBezTo>
                    <a:pt x="420717" y="657421"/>
                    <a:pt x="420969" y="657361"/>
                    <a:pt x="421235" y="657361"/>
                  </a:cubicBezTo>
                  <a:cubicBezTo>
                    <a:pt x="423248" y="657199"/>
                    <a:pt x="425276" y="657095"/>
                    <a:pt x="427245" y="656888"/>
                  </a:cubicBezTo>
                  <a:cubicBezTo>
                    <a:pt x="428281" y="656784"/>
                    <a:pt x="429273" y="656740"/>
                    <a:pt x="430250" y="656636"/>
                  </a:cubicBezTo>
                  <a:cubicBezTo>
                    <a:pt x="432426" y="656429"/>
                    <a:pt x="434661" y="656222"/>
                    <a:pt x="436837" y="656014"/>
                  </a:cubicBezTo>
                  <a:cubicBezTo>
                    <a:pt x="437770" y="655911"/>
                    <a:pt x="438703" y="655748"/>
                    <a:pt x="439635" y="655644"/>
                  </a:cubicBezTo>
                  <a:cubicBezTo>
                    <a:pt x="441870" y="655437"/>
                    <a:pt x="444150" y="655185"/>
                    <a:pt x="446371" y="654860"/>
                  </a:cubicBezTo>
                  <a:cubicBezTo>
                    <a:pt x="447200" y="654756"/>
                    <a:pt x="447984" y="654653"/>
                    <a:pt x="448813" y="654549"/>
                  </a:cubicBezTo>
                  <a:cubicBezTo>
                    <a:pt x="451196" y="654238"/>
                    <a:pt x="453580" y="653927"/>
                    <a:pt x="456022" y="653557"/>
                  </a:cubicBezTo>
                  <a:cubicBezTo>
                    <a:pt x="456584" y="653453"/>
                    <a:pt x="457221" y="653350"/>
                    <a:pt x="457828" y="653246"/>
                  </a:cubicBezTo>
                  <a:cubicBezTo>
                    <a:pt x="460478" y="652876"/>
                    <a:pt x="463068" y="652462"/>
                    <a:pt x="465718" y="652003"/>
                  </a:cubicBezTo>
                  <a:cubicBezTo>
                    <a:pt x="466073" y="651944"/>
                    <a:pt x="466443" y="648287"/>
                    <a:pt x="466754" y="648228"/>
                  </a:cubicBezTo>
                  <a:cubicBezTo>
                    <a:pt x="469715" y="647710"/>
                    <a:pt x="472660" y="643003"/>
                    <a:pt x="475577" y="643003"/>
                  </a:cubicBezTo>
                  <a:lnTo>
                    <a:pt x="475621" y="643003"/>
                  </a:lnTo>
                  <a:cubicBezTo>
                    <a:pt x="500297" y="643003"/>
                    <a:pt x="524056" y="635261"/>
                    <a:pt x="546601" y="626912"/>
                  </a:cubicBezTo>
                  <a:cubicBezTo>
                    <a:pt x="546557" y="626853"/>
                    <a:pt x="546557" y="628673"/>
                    <a:pt x="546497" y="628614"/>
                  </a:cubicBezTo>
                  <a:cubicBezTo>
                    <a:pt x="553543" y="626024"/>
                    <a:pt x="560501" y="624129"/>
                    <a:pt x="567340" y="621168"/>
                  </a:cubicBezTo>
                  <a:cubicBezTo>
                    <a:pt x="573409" y="618519"/>
                    <a:pt x="579375" y="616224"/>
                    <a:pt x="585236" y="613382"/>
                  </a:cubicBezTo>
                  <a:cubicBezTo>
                    <a:pt x="588093" y="615662"/>
                    <a:pt x="591409" y="618267"/>
                    <a:pt x="595095" y="620813"/>
                  </a:cubicBezTo>
                  <a:cubicBezTo>
                    <a:pt x="642228" y="600533"/>
                    <a:pt x="683765" y="572748"/>
                    <a:pt x="717471" y="539264"/>
                  </a:cubicBezTo>
                  <a:cubicBezTo>
                    <a:pt x="713533" y="533920"/>
                    <a:pt x="709744" y="528384"/>
                    <a:pt x="706265" y="522522"/>
                  </a:cubicBezTo>
                  <a:cubicBezTo>
                    <a:pt x="754848" y="467144"/>
                    <a:pt x="783373" y="399081"/>
                    <a:pt x="783373" y="326546"/>
                  </a:cubicBezTo>
                  <a:cubicBezTo>
                    <a:pt x="783373" y="152583"/>
                    <a:pt x="619357" y="6567"/>
                    <a:pt x="408105" y="202"/>
                  </a:cubicBezTo>
                  <a:cubicBezTo>
                    <a:pt x="401207" y="-5"/>
                    <a:pt x="396189" y="-50"/>
                    <a:pt x="389394" y="54"/>
                  </a:cubicBezTo>
                  <a:cubicBezTo>
                    <a:pt x="182391" y="2703"/>
                    <a:pt x="8531" y="140119"/>
                    <a:pt x="2165" y="317250"/>
                  </a:cubicBezTo>
                  <a:lnTo>
                    <a:pt x="2165" y="317457"/>
                  </a:lnTo>
                  <a:cubicBezTo>
                    <a:pt x="2165" y="319693"/>
                    <a:pt x="2165" y="321972"/>
                    <a:pt x="2165" y="324252"/>
                  </a:cubicBezTo>
                  <a:lnTo>
                    <a:pt x="2165" y="325288"/>
                  </a:lnTo>
                  <a:cubicBezTo>
                    <a:pt x="2165" y="327553"/>
                    <a:pt x="78" y="329788"/>
                    <a:pt x="78" y="332068"/>
                  </a:cubicBezTo>
                  <a:close/>
                </a:path>
              </a:pathLst>
            </a:custGeom>
            <a:solidFill>
              <a:srgbClr val="31194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646" name="Google Shape;646;p10"/>
            <p:cNvGrpSpPr/>
            <p:nvPr/>
          </p:nvGrpSpPr>
          <p:grpSpPr>
            <a:xfrm>
              <a:off x="6580666" y="2295473"/>
              <a:ext cx="785249" cy="658597"/>
              <a:chOff x="6580666" y="2295473"/>
              <a:chExt cx="785249" cy="658597"/>
            </a:xfrm>
          </p:grpSpPr>
          <p:sp>
            <p:nvSpPr>
              <p:cNvPr id="647" name="Google Shape;647;p10"/>
              <p:cNvSpPr/>
              <p:nvPr/>
            </p:nvSpPr>
            <p:spPr>
              <a:xfrm>
                <a:off x="6580666" y="2295473"/>
                <a:ext cx="785249" cy="658597"/>
              </a:xfrm>
              <a:custGeom>
                <a:avLst/>
                <a:gdLst/>
                <a:ahLst/>
                <a:cxnLst/>
                <a:rect l="l" t="t" r="r" b="b"/>
                <a:pathLst>
                  <a:path w="785249" h="658597" extrusionOk="0">
                    <a:moveTo>
                      <a:pt x="0" y="332038"/>
                    </a:moveTo>
                    <a:cubicBezTo>
                      <a:pt x="0" y="517829"/>
                      <a:pt x="179722" y="661254"/>
                      <a:pt x="394971" y="658560"/>
                    </a:cubicBezTo>
                    <a:cubicBezTo>
                      <a:pt x="399945" y="658501"/>
                      <a:pt x="404978" y="658353"/>
                      <a:pt x="410011" y="658146"/>
                    </a:cubicBezTo>
                    <a:cubicBezTo>
                      <a:pt x="414570" y="657939"/>
                      <a:pt x="419129" y="657687"/>
                      <a:pt x="423644" y="657317"/>
                    </a:cubicBezTo>
                    <a:cubicBezTo>
                      <a:pt x="428262" y="657006"/>
                      <a:pt x="432866" y="656592"/>
                      <a:pt x="437440" y="656118"/>
                    </a:cubicBezTo>
                    <a:cubicBezTo>
                      <a:pt x="438373" y="656014"/>
                      <a:pt x="439305" y="655955"/>
                      <a:pt x="440238" y="655807"/>
                    </a:cubicBezTo>
                    <a:cubicBezTo>
                      <a:pt x="443199" y="655496"/>
                      <a:pt x="446100" y="655185"/>
                      <a:pt x="449046" y="654771"/>
                    </a:cubicBezTo>
                    <a:cubicBezTo>
                      <a:pt x="451947" y="654401"/>
                      <a:pt x="454804" y="654045"/>
                      <a:pt x="457705" y="653572"/>
                    </a:cubicBezTo>
                    <a:cubicBezTo>
                      <a:pt x="461850" y="652994"/>
                      <a:pt x="465995" y="652328"/>
                      <a:pt x="470095" y="651603"/>
                    </a:cubicBezTo>
                    <a:cubicBezTo>
                      <a:pt x="472582" y="651144"/>
                      <a:pt x="475025" y="650715"/>
                      <a:pt x="477453" y="650256"/>
                    </a:cubicBezTo>
                    <a:cubicBezTo>
                      <a:pt x="502084" y="645489"/>
                      <a:pt x="525828" y="638843"/>
                      <a:pt x="548388" y="630450"/>
                    </a:cubicBezTo>
                    <a:cubicBezTo>
                      <a:pt x="555331" y="627859"/>
                      <a:pt x="562125" y="625165"/>
                      <a:pt x="568816" y="622264"/>
                    </a:cubicBezTo>
                    <a:cubicBezTo>
                      <a:pt x="615948" y="601984"/>
                      <a:pt x="657485" y="574095"/>
                      <a:pt x="691191" y="540596"/>
                    </a:cubicBezTo>
                    <a:cubicBezTo>
                      <a:pt x="750048" y="482317"/>
                      <a:pt x="785249" y="407237"/>
                      <a:pt x="785249" y="326591"/>
                    </a:cubicBezTo>
                    <a:cubicBezTo>
                      <a:pt x="785249" y="152627"/>
                      <a:pt x="621233" y="6596"/>
                      <a:pt x="409996" y="231"/>
                    </a:cubicBezTo>
                    <a:cubicBezTo>
                      <a:pt x="393564" y="-287"/>
                      <a:pt x="377326" y="68"/>
                      <a:pt x="361309" y="1267"/>
                    </a:cubicBezTo>
                    <a:cubicBezTo>
                      <a:pt x="189551" y="13672"/>
                      <a:pt x="46363" y="118980"/>
                      <a:pt x="9370" y="259992"/>
                    </a:cubicBezTo>
                    <a:cubicBezTo>
                      <a:pt x="9370" y="260007"/>
                      <a:pt x="9355" y="260022"/>
                      <a:pt x="9355" y="260052"/>
                    </a:cubicBezTo>
                    <a:cubicBezTo>
                      <a:pt x="8423" y="263604"/>
                      <a:pt x="7549" y="267157"/>
                      <a:pt x="6765" y="270754"/>
                    </a:cubicBezTo>
                    <a:cubicBezTo>
                      <a:pt x="6513" y="271909"/>
                      <a:pt x="6276" y="273078"/>
                      <a:pt x="6040" y="274233"/>
                    </a:cubicBezTo>
                    <a:cubicBezTo>
                      <a:pt x="5447" y="277090"/>
                      <a:pt x="4841" y="279947"/>
                      <a:pt x="4337" y="282819"/>
                    </a:cubicBezTo>
                    <a:cubicBezTo>
                      <a:pt x="3582" y="287052"/>
                      <a:pt x="2901" y="291301"/>
                      <a:pt x="2339" y="295579"/>
                    </a:cubicBezTo>
                    <a:cubicBezTo>
                      <a:pt x="2398" y="295638"/>
                      <a:pt x="2339" y="295682"/>
                      <a:pt x="2339" y="295786"/>
                    </a:cubicBezTo>
                    <a:cubicBezTo>
                      <a:pt x="2132" y="297399"/>
                      <a:pt x="1924" y="299057"/>
                      <a:pt x="1776" y="300656"/>
                    </a:cubicBezTo>
                    <a:cubicBezTo>
                      <a:pt x="1510" y="302684"/>
                      <a:pt x="1317" y="304697"/>
                      <a:pt x="1155" y="306725"/>
                    </a:cubicBezTo>
                    <a:cubicBezTo>
                      <a:pt x="947" y="308960"/>
                      <a:pt x="740" y="311240"/>
                      <a:pt x="637" y="313460"/>
                    </a:cubicBezTo>
                    <a:cubicBezTo>
                      <a:pt x="592" y="314141"/>
                      <a:pt x="533" y="314867"/>
                      <a:pt x="488" y="315533"/>
                    </a:cubicBezTo>
                    <a:cubicBezTo>
                      <a:pt x="326" y="318123"/>
                      <a:pt x="222" y="320714"/>
                      <a:pt x="178" y="323304"/>
                    </a:cubicBezTo>
                    <a:cubicBezTo>
                      <a:pt x="44" y="326235"/>
                      <a:pt x="0" y="329137"/>
                      <a:pt x="0" y="332038"/>
                    </a:cubicBezTo>
                    <a:close/>
                  </a:path>
                </a:pathLst>
              </a:custGeom>
              <a:solidFill>
                <a:srgbClr val="FF908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48" name="Google Shape;648;p10"/>
              <p:cNvSpPr/>
              <p:nvPr/>
            </p:nvSpPr>
            <p:spPr>
              <a:xfrm>
                <a:off x="6580666" y="2295473"/>
                <a:ext cx="785249" cy="658597"/>
              </a:xfrm>
              <a:custGeom>
                <a:avLst/>
                <a:gdLst/>
                <a:ahLst/>
                <a:cxnLst/>
                <a:rect l="l" t="t" r="r" b="b"/>
                <a:pathLst>
                  <a:path w="785249" h="658597" extrusionOk="0">
                    <a:moveTo>
                      <a:pt x="0" y="332038"/>
                    </a:moveTo>
                    <a:cubicBezTo>
                      <a:pt x="0" y="517829"/>
                      <a:pt x="179722" y="661254"/>
                      <a:pt x="394971" y="658560"/>
                    </a:cubicBezTo>
                    <a:cubicBezTo>
                      <a:pt x="399945" y="658501"/>
                      <a:pt x="404978" y="658353"/>
                      <a:pt x="410011" y="658146"/>
                    </a:cubicBezTo>
                    <a:cubicBezTo>
                      <a:pt x="414570" y="657939"/>
                      <a:pt x="419129" y="657687"/>
                      <a:pt x="423644" y="657317"/>
                    </a:cubicBezTo>
                    <a:cubicBezTo>
                      <a:pt x="428262" y="657006"/>
                      <a:pt x="432866" y="656592"/>
                      <a:pt x="437440" y="656118"/>
                    </a:cubicBezTo>
                    <a:cubicBezTo>
                      <a:pt x="438373" y="656014"/>
                      <a:pt x="439305" y="655955"/>
                      <a:pt x="440238" y="655807"/>
                    </a:cubicBezTo>
                    <a:cubicBezTo>
                      <a:pt x="443199" y="655496"/>
                      <a:pt x="446100" y="655185"/>
                      <a:pt x="449046" y="654771"/>
                    </a:cubicBezTo>
                    <a:cubicBezTo>
                      <a:pt x="451947" y="654401"/>
                      <a:pt x="454804" y="654045"/>
                      <a:pt x="457705" y="653572"/>
                    </a:cubicBezTo>
                    <a:cubicBezTo>
                      <a:pt x="461850" y="652994"/>
                      <a:pt x="465995" y="652328"/>
                      <a:pt x="470095" y="651603"/>
                    </a:cubicBezTo>
                    <a:cubicBezTo>
                      <a:pt x="472582" y="651144"/>
                      <a:pt x="475025" y="650715"/>
                      <a:pt x="477453" y="650256"/>
                    </a:cubicBezTo>
                    <a:cubicBezTo>
                      <a:pt x="502084" y="645489"/>
                      <a:pt x="525828" y="638843"/>
                      <a:pt x="548388" y="630450"/>
                    </a:cubicBezTo>
                    <a:cubicBezTo>
                      <a:pt x="555331" y="627859"/>
                      <a:pt x="562125" y="625165"/>
                      <a:pt x="568816" y="622264"/>
                    </a:cubicBezTo>
                    <a:cubicBezTo>
                      <a:pt x="615948" y="601984"/>
                      <a:pt x="657485" y="574095"/>
                      <a:pt x="691191" y="540596"/>
                    </a:cubicBezTo>
                    <a:cubicBezTo>
                      <a:pt x="750048" y="482317"/>
                      <a:pt x="785249" y="407237"/>
                      <a:pt x="785249" y="326591"/>
                    </a:cubicBezTo>
                    <a:cubicBezTo>
                      <a:pt x="785249" y="152627"/>
                      <a:pt x="621233" y="6596"/>
                      <a:pt x="409996" y="231"/>
                    </a:cubicBezTo>
                    <a:cubicBezTo>
                      <a:pt x="393564" y="-287"/>
                      <a:pt x="377326" y="68"/>
                      <a:pt x="361309" y="1267"/>
                    </a:cubicBezTo>
                    <a:cubicBezTo>
                      <a:pt x="189551" y="13672"/>
                      <a:pt x="46363" y="118980"/>
                      <a:pt x="9370" y="259992"/>
                    </a:cubicBezTo>
                    <a:cubicBezTo>
                      <a:pt x="9370" y="260007"/>
                      <a:pt x="9355" y="260022"/>
                      <a:pt x="9355" y="260052"/>
                    </a:cubicBezTo>
                    <a:cubicBezTo>
                      <a:pt x="8423" y="263604"/>
                      <a:pt x="7549" y="267157"/>
                      <a:pt x="6765" y="270754"/>
                    </a:cubicBezTo>
                    <a:cubicBezTo>
                      <a:pt x="6513" y="271909"/>
                      <a:pt x="6276" y="273078"/>
                      <a:pt x="6040" y="274233"/>
                    </a:cubicBezTo>
                    <a:cubicBezTo>
                      <a:pt x="5447" y="277090"/>
                      <a:pt x="4841" y="279947"/>
                      <a:pt x="4337" y="282819"/>
                    </a:cubicBezTo>
                    <a:cubicBezTo>
                      <a:pt x="3582" y="287052"/>
                      <a:pt x="2901" y="291301"/>
                      <a:pt x="2339" y="295579"/>
                    </a:cubicBezTo>
                    <a:cubicBezTo>
                      <a:pt x="2398" y="295638"/>
                      <a:pt x="2339" y="295682"/>
                      <a:pt x="2339" y="295786"/>
                    </a:cubicBezTo>
                    <a:cubicBezTo>
                      <a:pt x="2132" y="297399"/>
                      <a:pt x="1924" y="299057"/>
                      <a:pt x="1776" y="300656"/>
                    </a:cubicBezTo>
                    <a:cubicBezTo>
                      <a:pt x="1510" y="302684"/>
                      <a:pt x="1317" y="304697"/>
                      <a:pt x="1155" y="306725"/>
                    </a:cubicBezTo>
                    <a:cubicBezTo>
                      <a:pt x="947" y="308960"/>
                      <a:pt x="740" y="311240"/>
                      <a:pt x="637" y="313460"/>
                    </a:cubicBezTo>
                    <a:cubicBezTo>
                      <a:pt x="592" y="314141"/>
                      <a:pt x="533" y="314867"/>
                      <a:pt x="488" y="315533"/>
                    </a:cubicBezTo>
                    <a:cubicBezTo>
                      <a:pt x="326" y="318123"/>
                      <a:pt x="222" y="320714"/>
                      <a:pt x="178" y="323304"/>
                    </a:cubicBezTo>
                    <a:cubicBezTo>
                      <a:pt x="44" y="326235"/>
                      <a:pt x="0" y="329137"/>
                      <a:pt x="0" y="332038"/>
                    </a:cubicBezTo>
                    <a:close/>
                  </a:path>
                </a:pathLst>
              </a:custGeom>
              <a:solidFill>
                <a:srgbClr val="FF908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49" name="Google Shape;649;p10"/>
              <p:cNvSpPr/>
              <p:nvPr/>
            </p:nvSpPr>
            <p:spPr>
              <a:xfrm>
                <a:off x="6754553" y="2455597"/>
                <a:ext cx="459801" cy="400322"/>
              </a:xfrm>
              <a:custGeom>
                <a:avLst/>
                <a:gdLst/>
                <a:ahLst/>
                <a:cxnLst/>
                <a:rect l="l" t="t" r="r" b="b"/>
                <a:pathLst>
                  <a:path w="459801" h="400322" extrusionOk="0">
                    <a:moveTo>
                      <a:pt x="451298" y="81113"/>
                    </a:moveTo>
                    <a:lnTo>
                      <a:pt x="451298" y="81113"/>
                    </a:lnTo>
                    <a:cubicBezTo>
                      <a:pt x="435415" y="35831"/>
                      <a:pt x="395743" y="3324"/>
                      <a:pt x="348862" y="2762"/>
                    </a:cubicBezTo>
                    <a:cubicBezTo>
                      <a:pt x="286957" y="2021"/>
                      <a:pt x="236124" y="57133"/>
                      <a:pt x="236124" y="125877"/>
                    </a:cubicBezTo>
                    <a:cubicBezTo>
                      <a:pt x="236124" y="57133"/>
                      <a:pt x="184698" y="778"/>
                      <a:pt x="120439" y="8"/>
                    </a:cubicBezTo>
                    <a:cubicBezTo>
                      <a:pt x="70538" y="-599"/>
                      <a:pt x="27432" y="32426"/>
                      <a:pt x="9950" y="79737"/>
                    </a:cubicBezTo>
                    <a:lnTo>
                      <a:pt x="9950" y="79737"/>
                    </a:lnTo>
                    <a:cubicBezTo>
                      <a:pt x="-57033" y="250488"/>
                      <a:pt x="236109" y="400323"/>
                      <a:pt x="236109" y="400323"/>
                    </a:cubicBezTo>
                    <a:cubicBezTo>
                      <a:pt x="236109" y="400323"/>
                      <a:pt x="511072" y="241636"/>
                      <a:pt x="451298" y="811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650" name="Google Shape;650;p10"/>
          <p:cNvGrpSpPr/>
          <p:nvPr/>
        </p:nvGrpSpPr>
        <p:grpSpPr>
          <a:xfrm>
            <a:off x="9139094" y="2354387"/>
            <a:ext cx="1524112" cy="2626814"/>
            <a:chOff x="9139094" y="2321583"/>
            <a:chExt cx="1524112" cy="2626814"/>
          </a:xfrm>
        </p:grpSpPr>
        <p:sp>
          <p:nvSpPr>
            <p:cNvPr id="651" name="Google Shape;651;p10"/>
            <p:cNvSpPr/>
            <p:nvPr/>
          </p:nvSpPr>
          <p:spPr>
            <a:xfrm>
              <a:off x="9193868" y="3272106"/>
              <a:ext cx="50543" cy="104579"/>
            </a:xfrm>
            <a:custGeom>
              <a:avLst/>
              <a:gdLst/>
              <a:ahLst/>
              <a:cxnLst/>
              <a:rect l="l" t="t" r="r" b="b"/>
              <a:pathLst>
                <a:path w="50543" h="104579" extrusionOk="0">
                  <a:moveTo>
                    <a:pt x="32889" y="104579"/>
                  </a:moveTo>
                  <a:cubicBezTo>
                    <a:pt x="32889" y="104579"/>
                    <a:pt x="58394" y="39772"/>
                    <a:pt x="48092" y="36338"/>
                  </a:cubicBezTo>
                  <a:cubicBezTo>
                    <a:pt x="37789" y="32904"/>
                    <a:pt x="38766" y="-8308"/>
                    <a:pt x="22586" y="1507"/>
                  </a:cubicBezTo>
                  <a:cubicBezTo>
                    <a:pt x="6392" y="11321"/>
                    <a:pt x="-7834" y="17701"/>
                    <a:pt x="4926" y="38307"/>
                  </a:cubicBezTo>
                  <a:cubicBezTo>
                    <a:pt x="17687" y="58912"/>
                    <a:pt x="21609" y="71169"/>
                    <a:pt x="18175" y="80983"/>
                  </a:cubicBezTo>
                  <a:cubicBezTo>
                    <a:pt x="14741" y="90798"/>
                    <a:pt x="13275" y="100124"/>
                    <a:pt x="13275" y="100124"/>
                  </a:cubicBezTo>
                  <a:lnTo>
                    <a:pt x="32889" y="104579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2" name="Google Shape;652;p10"/>
            <p:cNvSpPr/>
            <p:nvPr/>
          </p:nvSpPr>
          <p:spPr>
            <a:xfrm>
              <a:off x="9517384" y="3294205"/>
              <a:ext cx="1145821" cy="639342"/>
            </a:xfrm>
            <a:custGeom>
              <a:avLst/>
              <a:gdLst/>
              <a:ahLst/>
              <a:cxnLst/>
              <a:rect l="l" t="t" r="r" b="b"/>
              <a:pathLst>
                <a:path w="1145821" h="639342" extrusionOk="0">
                  <a:moveTo>
                    <a:pt x="169639" y="276961"/>
                  </a:moveTo>
                  <a:cubicBezTo>
                    <a:pt x="81014" y="225195"/>
                    <a:pt x="43045" y="231161"/>
                    <a:pt x="17347" y="184665"/>
                  </a:cubicBezTo>
                  <a:cubicBezTo>
                    <a:pt x="-8069" y="138672"/>
                    <a:pt x="-8010" y="65709"/>
                    <a:pt x="34045" y="27044"/>
                  </a:cubicBezTo>
                  <a:cubicBezTo>
                    <a:pt x="37139" y="24202"/>
                    <a:pt x="69172" y="-4324"/>
                    <a:pt x="112515" y="561"/>
                  </a:cubicBezTo>
                  <a:cubicBezTo>
                    <a:pt x="178077" y="7963"/>
                    <a:pt x="182903" y="82037"/>
                    <a:pt x="256443" y="115965"/>
                  </a:cubicBezTo>
                  <a:cubicBezTo>
                    <a:pt x="318749" y="144727"/>
                    <a:pt x="386709" y="124491"/>
                    <a:pt x="432702" y="110813"/>
                  </a:cubicBezTo>
                  <a:cubicBezTo>
                    <a:pt x="543442" y="77847"/>
                    <a:pt x="559888" y="15498"/>
                    <a:pt x="617308" y="25430"/>
                  </a:cubicBezTo>
                  <a:cubicBezTo>
                    <a:pt x="689251" y="37880"/>
                    <a:pt x="695616" y="141352"/>
                    <a:pt x="767291" y="147717"/>
                  </a:cubicBezTo>
                  <a:cubicBezTo>
                    <a:pt x="815194" y="151980"/>
                    <a:pt x="826607" y="107024"/>
                    <a:pt x="889593" y="94649"/>
                  </a:cubicBezTo>
                  <a:cubicBezTo>
                    <a:pt x="963593" y="80097"/>
                    <a:pt x="1044801" y="123115"/>
                    <a:pt x="1090350" y="175413"/>
                  </a:cubicBezTo>
                  <a:cubicBezTo>
                    <a:pt x="1173586" y="271010"/>
                    <a:pt x="1151663" y="413681"/>
                    <a:pt x="1099587" y="500766"/>
                  </a:cubicBezTo>
                  <a:cubicBezTo>
                    <a:pt x="1056792" y="572323"/>
                    <a:pt x="964792" y="654612"/>
                    <a:pt x="887299" y="636908"/>
                  </a:cubicBezTo>
                  <a:cubicBezTo>
                    <a:pt x="826074" y="622919"/>
                    <a:pt x="806134" y="553894"/>
                    <a:pt x="753465" y="560762"/>
                  </a:cubicBezTo>
                  <a:cubicBezTo>
                    <a:pt x="716014" y="565647"/>
                    <a:pt x="714667" y="602032"/>
                    <a:pt x="670392" y="620758"/>
                  </a:cubicBezTo>
                  <a:cubicBezTo>
                    <a:pt x="597709" y="651504"/>
                    <a:pt x="507960" y="592899"/>
                    <a:pt x="483490" y="576912"/>
                  </a:cubicBezTo>
                  <a:cubicBezTo>
                    <a:pt x="413724" y="531349"/>
                    <a:pt x="424826" y="502202"/>
                    <a:pt x="334869" y="410838"/>
                  </a:cubicBezTo>
                  <a:cubicBezTo>
                    <a:pt x="299298" y="374779"/>
                    <a:pt x="248124" y="322806"/>
                    <a:pt x="169639" y="276961"/>
                  </a:cubicBez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3" name="Google Shape;653;p10"/>
            <p:cNvSpPr/>
            <p:nvPr/>
          </p:nvSpPr>
          <p:spPr>
            <a:xfrm>
              <a:off x="9139094" y="3360921"/>
              <a:ext cx="424205" cy="379023"/>
            </a:xfrm>
            <a:custGeom>
              <a:avLst/>
              <a:gdLst/>
              <a:ahLst/>
              <a:cxnLst/>
              <a:rect l="l" t="t" r="r" b="b"/>
              <a:pathLst>
                <a:path w="424205" h="379023" extrusionOk="0">
                  <a:moveTo>
                    <a:pt x="416614" y="104434"/>
                  </a:moveTo>
                  <a:cubicBezTo>
                    <a:pt x="415636" y="101948"/>
                    <a:pt x="378807" y="109453"/>
                    <a:pt x="374840" y="110222"/>
                  </a:cubicBezTo>
                  <a:cubicBezTo>
                    <a:pt x="360925" y="112961"/>
                    <a:pt x="347217" y="116617"/>
                    <a:pt x="333777" y="121147"/>
                  </a:cubicBezTo>
                  <a:cubicBezTo>
                    <a:pt x="307664" y="129969"/>
                    <a:pt x="284039" y="143336"/>
                    <a:pt x="260650" y="157695"/>
                  </a:cubicBezTo>
                  <a:cubicBezTo>
                    <a:pt x="226322" y="178760"/>
                    <a:pt x="172869" y="205109"/>
                    <a:pt x="139755" y="167080"/>
                  </a:cubicBezTo>
                  <a:cubicBezTo>
                    <a:pt x="107884" y="130488"/>
                    <a:pt x="111911" y="78870"/>
                    <a:pt x="109868" y="33662"/>
                  </a:cubicBezTo>
                  <a:cubicBezTo>
                    <a:pt x="109750" y="31012"/>
                    <a:pt x="107278" y="30"/>
                    <a:pt x="107411" y="0"/>
                  </a:cubicBezTo>
                  <a:cubicBezTo>
                    <a:pt x="107396" y="0"/>
                    <a:pt x="54179" y="7357"/>
                    <a:pt x="54179" y="7357"/>
                  </a:cubicBezTo>
                  <a:cubicBezTo>
                    <a:pt x="54179" y="7357"/>
                    <a:pt x="-189017" y="430971"/>
                    <a:pt x="355093" y="373699"/>
                  </a:cubicBezTo>
                  <a:cubicBezTo>
                    <a:pt x="355122" y="373714"/>
                    <a:pt x="451445" y="193400"/>
                    <a:pt x="416614" y="104434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4" name="Google Shape;654;p10"/>
            <p:cNvSpPr/>
            <p:nvPr/>
          </p:nvSpPr>
          <p:spPr>
            <a:xfrm>
              <a:off x="10014434" y="3253029"/>
              <a:ext cx="44978" cy="122620"/>
            </a:xfrm>
            <a:custGeom>
              <a:avLst/>
              <a:gdLst/>
              <a:ahLst/>
              <a:cxnLst/>
              <a:rect l="l" t="t" r="r" b="b"/>
              <a:pathLst>
                <a:path w="44978" h="122620" extrusionOk="0">
                  <a:moveTo>
                    <a:pt x="7357" y="122620"/>
                  </a:moveTo>
                  <a:lnTo>
                    <a:pt x="0" y="68382"/>
                  </a:lnTo>
                  <a:cubicBezTo>
                    <a:pt x="0" y="68382"/>
                    <a:pt x="18001" y="-9362"/>
                    <a:pt x="30346" y="940"/>
                  </a:cubicBezTo>
                  <a:cubicBezTo>
                    <a:pt x="42677" y="11243"/>
                    <a:pt x="51189" y="29036"/>
                    <a:pt x="39213" y="48902"/>
                  </a:cubicBezTo>
                  <a:cubicBezTo>
                    <a:pt x="27238" y="68767"/>
                    <a:pt x="25757" y="66103"/>
                    <a:pt x="26497" y="84503"/>
                  </a:cubicBezTo>
                  <a:cubicBezTo>
                    <a:pt x="27238" y="102903"/>
                    <a:pt x="30346" y="122605"/>
                    <a:pt x="30346" y="122605"/>
                  </a:cubicBezTo>
                  <a:lnTo>
                    <a:pt x="7357" y="122605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5" name="Google Shape;655;p10"/>
            <p:cNvSpPr/>
            <p:nvPr/>
          </p:nvSpPr>
          <p:spPr>
            <a:xfrm>
              <a:off x="9692503" y="3360921"/>
              <a:ext cx="424188" cy="379023"/>
            </a:xfrm>
            <a:custGeom>
              <a:avLst/>
              <a:gdLst/>
              <a:ahLst/>
              <a:cxnLst/>
              <a:rect l="l" t="t" r="r" b="b"/>
              <a:pathLst>
                <a:path w="424188" h="379023" extrusionOk="0">
                  <a:moveTo>
                    <a:pt x="7592" y="104434"/>
                  </a:moveTo>
                  <a:cubicBezTo>
                    <a:pt x="8569" y="101948"/>
                    <a:pt x="45398" y="109453"/>
                    <a:pt x="49365" y="110222"/>
                  </a:cubicBezTo>
                  <a:cubicBezTo>
                    <a:pt x="63280" y="112961"/>
                    <a:pt x="77002" y="116617"/>
                    <a:pt x="90429" y="121147"/>
                  </a:cubicBezTo>
                  <a:cubicBezTo>
                    <a:pt x="116541" y="129969"/>
                    <a:pt x="140166" y="143336"/>
                    <a:pt x="163555" y="157695"/>
                  </a:cubicBezTo>
                  <a:cubicBezTo>
                    <a:pt x="197883" y="178760"/>
                    <a:pt x="251336" y="205109"/>
                    <a:pt x="284450" y="167080"/>
                  </a:cubicBezTo>
                  <a:cubicBezTo>
                    <a:pt x="316321" y="130488"/>
                    <a:pt x="312294" y="78870"/>
                    <a:pt x="314337" y="33662"/>
                  </a:cubicBezTo>
                  <a:cubicBezTo>
                    <a:pt x="314455" y="31012"/>
                    <a:pt x="316928" y="30"/>
                    <a:pt x="316780" y="0"/>
                  </a:cubicBezTo>
                  <a:cubicBezTo>
                    <a:pt x="316794" y="0"/>
                    <a:pt x="370011" y="7357"/>
                    <a:pt x="370011" y="7357"/>
                  </a:cubicBezTo>
                  <a:cubicBezTo>
                    <a:pt x="370011" y="7357"/>
                    <a:pt x="613208" y="430971"/>
                    <a:pt x="69083" y="373699"/>
                  </a:cubicBezTo>
                  <a:cubicBezTo>
                    <a:pt x="69083" y="373714"/>
                    <a:pt x="-27239" y="193400"/>
                    <a:pt x="7592" y="104434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6" name="Google Shape;656;p10"/>
            <p:cNvSpPr/>
            <p:nvPr/>
          </p:nvSpPr>
          <p:spPr>
            <a:xfrm>
              <a:off x="9557146" y="4877196"/>
              <a:ext cx="125678" cy="56887"/>
            </a:xfrm>
            <a:custGeom>
              <a:avLst/>
              <a:gdLst/>
              <a:ahLst/>
              <a:cxnLst/>
              <a:rect l="l" t="t" r="r" b="b"/>
              <a:pathLst>
                <a:path w="125678" h="56887" extrusionOk="0">
                  <a:moveTo>
                    <a:pt x="92545" y="6439"/>
                  </a:moveTo>
                  <a:cubicBezTo>
                    <a:pt x="92545" y="6439"/>
                    <a:pt x="1507" y="47813"/>
                    <a:pt x="27" y="54415"/>
                  </a:cubicBezTo>
                  <a:cubicBezTo>
                    <a:pt x="-1453" y="61017"/>
                    <a:pt x="58572" y="52195"/>
                    <a:pt x="83071" y="53157"/>
                  </a:cubicBezTo>
                  <a:cubicBezTo>
                    <a:pt x="107570" y="54105"/>
                    <a:pt x="127731" y="46866"/>
                    <a:pt x="125511" y="36489"/>
                  </a:cubicBezTo>
                  <a:cubicBezTo>
                    <a:pt x="123291" y="26112"/>
                    <a:pt x="114720" y="0"/>
                    <a:pt x="114720" y="0"/>
                  </a:cubicBezTo>
                  <a:lnTo>
                    <a:pt x="92545" y="6439"/>
                  </a:ln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7" name="Google Shape;657;p10"/>
            <p:cNvSpPr/>
            <p:nvPr/>
          </p:nvSpPr>
          <p:spPr>
            <a:xfrm>
              <a:off x="9646360" y="4845162"/>
              <a:ext cx="33765" cy="47918"/>
            </a:xfrm>
            <a:custGeom>
              <a:avLst/>
              <a:gdLst/>
              <a:ahLst/>
              <a:cxnLst/>
              <a:rect l="l" t="t" r="r" b="b"/>
              <a:pathLst>
                <a:path w="33765" h="47918" extrusionOk="0">
                  <a:moveTo>
                    <a:pt x="0" y="4900"/>
                  </a:moveTo>
                  <a:lnTo>
                    <a:pt x="5536" y="45889"/>
                  </a:lnTo>
                  <a:cubicBezTo>
                    <a:pt x="5536" y="45889"/>
                    <a:pt x="19954" y="51026"/>
                    <a:pt x="29635" y="44957"/>
                  </a:cubicBezTo>
                  <a:lnTo>
                    <a:pt x="33765" y="0"/>
                  </a:lnTo>
                  <a:lnTo>
                    <a:pt x="0" y="4900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8" name="Google Shape;658;p10"/>
            <p:cNvSpPr/>
            <p:nvPr/>
          </p:nvSpPr>
          <p:spPr>
            <a:xfrm>
              <a:off x="10009329" y="4851039"/>
              <a:ext cx="79397" cy="97358"/>
            </a:xfrm>
            <a:custGeom>
              <a:avLst/>
              <a:gdLst/>
              <a:ahLst/>
              <a:cxnLst/>
              <a:rect l="l" t="t" r="r" b="b"/>
              <a:pathLst>
                <a:path w="79397" h="97358" extrusionOk="0">
                  <a:moveTo>
                    <a:pt x="65723" y="0"/>
                  </a:moveTo>
                  <a:lnTo>
                    <a:pt x="76307" y="16994"/>
                  </a:lnTo>
                  <a:cubicBezTo>
                    <a:pt x="79267" y="21746"/>
                    <a:pt x="80155" y="27474"/>
                    <a:pt x="78734" y="32892"/>
                  </a:cubicBezTo>
                  <a:cubicBezTo>
                    <a:pt x="75034" y="47029"/>
                    <a:pt x="67632" y="74577"/>
                    <a:pt x="64420" y="81756"/>
                  </a:cubicBezTo>
                  <a:cubicBezTo>
                    <a:pt x="60024" y="91541"/>
                    <a:pt x="1123" y="97359"/>
                    <a:pt x="1123" y="97359"/>
                  </a:cubicBezTo>
                  <a:cubicBezTo>
                    <a:pt x="1123" y="97359"/>
                    <a:pt x="-4132" y="89972"/>
                    <a:pt x="8095" y="81031"/>
                  </a:cubicBezTo>
                  <a:cubicBezTo>
                    <a:pt x="20322" y="72105"/>
                    <a:pt x="28183" y="70699"/>
                    <a:pt x="32505" y="57524"/>
                  </a:cubicBezTo>
                  <a:cubicBezTo>
                    <a:pt x="36827" y="44350"/>
                    <a:pt x="39699" y="7076"/>
                    <a:pt x="39699" y="7076"/>
                  </a:cubicBezTo>
                  <a:lnTo>
                    <a:pt x="65723" y="0"/>
                  </a:ln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9" name="Google Shape;659;p10"/>
            <p:cNvSpPr/>
            <p:nvPr/>
          </p:nvSpPr>
          <p:spPr>
            <a:xfrm>
              <a:off x="10030983" y="4802959"/>
              <a:ext cx="47552" cy="67991"/>
            </a:xfrm>
            <a:custGeom>
              <a:avLst/>
              <a:gdLst/>
              <a:ahLst/>
              <a:cxnLst/>
              <a:rect l="l" t="t" r="r" b="b"/>
              <a:pathLst>
                <a:path w="47552" h="67991" extrusionOk="0">
                  <a:moveTo>
                    <a:pt x="0" y="4885"/>
                  </a:moveTo>
                  <a:cubicBezTo>
                    <a:pt x="3864" y="7964"/>
                    <a:pt x="22782" y="65399"/>
                    <a:pt x="22782" y="65399"/>
                  </a:cubicBezTo>
                  <a:cubicBezTo>
                    <a:pt x="22782" y="65399"/>
                    <a:pt x="28910" y="73230"/>
                    <a:pt x="40545" y="61669"/>
                  </a:cubicBezTo>
                  <a:cubicBezTo>
                    <a:pt x="52180" y="50108"/>
                    <a:pt x="45815" y="56488"/>
                    <a:pt x="45815" y="56488"/>
                  </a:cubicBezTo>
                  <a:lnTo>
                    <a:pt x="43639" y="0"/>
                  </a:lnTo>
                  <a:lnTo>
                    <a:pt x="0" y="4885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0" name="Google Shape;660;p10"/>
            <p:cNvSpPr/>
            <p:nvPr/>
          </p:nvSpPr>
          <p:spPr>
            <a:xfrm>
              <a:off x="9592821" y="3969676"/>
              <a:ext cx="220411" cy="895508"/>
            </a:xfrm>
            <a:custGeom>
              <a:avLst/>
              <a:gdLst/>
              <a:ahLst/>
              <a:cxnLst/>
              <a:rect l="l" t="t" r="r" b="b"/>
              <a:pathLst>
                <a:path w="220411" h="895508" extrusionOk="0">
                  <a:moveTo>
                    <a:pt x="3446" y="56960"/>
                  </a:moveTo>
                  <a:cubicBezTo>
                    <a:pt x="-1350" y="179217"/>
                    <a:pt x="-1557" y="312044"/>
                    <a:pt x="5489" y="453944"/>
                  </a:cubicBezTo>
                  <a:cubicBezTo>
                    <a:pt x="13409" y="613742"/>
                    <a:pt x="29322" y="761430"/>
                    <a:pt x="49380" y="895307"/>
                  </a:cubicBezTo>
                  <a:cubicBezTo>
                    <a:pt x="56840" y="895544"/>
                    <a:pt x="64671" y="895589"/>
                    <a:pt x="72857" y="895352"/>
                  </a:cubicBezTo>
                  <a:cubicBezTo>
                    <a:pt x="78379" y="895204"/>
                    <a:pt x="83737" y="894923"/>
                    <a:pt x="88918" y="894567"/>
                  </a:cubicBezTo>
                  <a:cubicBezTo>
                    <a:pt x="99325" y="866812"/>
                    <a:pt x="111626" y="830293"/>
                    <a:pt x="122654" y="786698"/>
                  </a:cubicBezTo>
                  <a:cubicBezTo>
                    <a:pt x="134230" y="740854"/>
                    <a:pt x="141232" y="699717"/>
                    <a:pt x="146205" y="660386"/>
                  </a:cubicBezTo>
                  <a:cubicBezTo>
                    <a:pt x="163732" y="521904"/>
                    <a:pt x="143186" y="509825"/>
                    <a:pt x="157426" y="407197"/>
                  </a:cubicBezTo>
                  <a:cubicBezTo>
                    <a:pt x="170023" y="316307"/>
                    <a:pt x="187950" y="312754"/>
                    <a:pt x="208970" y="183718"/>
                  </a:cubicBezTo>
                  <a:cubicBezTo>
                    <a:pt x="231796" y="43697"/>
                    <a:pt x="214802" y="22692"/>
                    <a:pt x="206542" y="15112"/>
                  </a:cubicBezTo>
                  <a:cubicBezTo>
                    <a:pt x="171370" y="-17173"/>
                    <a:pt x="88741" y="4810"/>
                    <a:pt x="3446" y="56960"/>
                  </a:cubicBez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1" name="Google Shape;661;p10"/>
            <p:cNvSpPr/>
            <p:nvPr/>
          </p:nvSpPr>
          <p:spPr>
            <a:xfrm>
              <a:off x="9608065" y="3969695"/>
              <a:ext cx="205165" cy="895474"/>
            </a:xfrm>
            <a:custGeom>
              <a:avLst/>
              <a:gdLst/>
              <a:ahLst/>
              <a:cxnLst/>
              <a:rect l="l" t="t" r="r" b="b"/>
              <a:pathLst>
                <a:path w="205165" h="895474" extrusionOk="0">
                  <a:moveTo>
                    <a:pt x="191298" y="15108"/>
                  </a:moveTo>
                  <a:cubicBezTo>
                    <a:pt x="157755" y="-15712"/>
                    <a:pt x="81031" y="2955"/>
                    <a:pt x="0" y="49969"/>
                  </a:cubicBezTo>
                  <a:cubicBezTo>
                    <a:pt x="93214" y="150673"/>
                    <a:pt x="103384" y="216013"/>
                    <a:pt x="92207" y="258408"/>
                  </a:cubicBezTo>
                  <a:cubicBezTo>
                    <a:pt x="79580" y="306325"/>
                    <a:pt x="41182" y="320121"/>
                    <a:pt x="41330" y="372509"/>
                  </a:cubicBezTo>
                  <a:cubicBezTo>
                    <a:pt x="41507" y="436886"/>
                    <a:pt x="99609" y="453939"/>
                    <a:pt x="98380" y="522062"/>
                  </a:cubicBezTo>
                  <a:cubicBezTo>
                    <a:pt x="97566" y="567108"/>
                    <a:pt x="72031" y="566649"/>
                    <a:pt x="66006" y="622278"/>
                  </a:cubicBezTo>
                  <a:cubicBezTo>
                    <a:pt x="58871" y="688107"/>
                    <a:pt x="92222" y="710799"/>
                    <a:pt x="81431" y="759501"/>
                  </a:cubicBezTo>
                  <a:cubicBezTo>
                    <a:pt x="76783" y="780462"/>
                    <a:pt x="63519" y="807832"/>
                    <a:pt x="25728" y="836047"/>
                  </a:cubicBezTo>
                  <a:cubicBezTo>
                    <a:pt x="28451" y="856045"/>
                    <a:pt x="31249" y="875852"/>
                    <a:pt x="34150" y="895273"/>
                  </a:cubicBezTo>
                  <a:cubicBezTo>
                    <a:pt x="41611" y="895510"/>
                    <a:pt x="49442" y="895554"/>
                    <a:pt x="57628" y="895318"/>
                  </a:cubicBezTo>
                  <a:cubicBezTo>
                    <a:pt x="63149" y="895169"/>
                    <a:pt x="68508" y="894903"/>
                    <a:pt x="73689" y="894533"/>
                  </a:cubicBezTo>
                  <a:cubicBezTo>
                    <a:pt x="84095" y="866778"/>
                    <a:pt x="96397" y="830259"/>
                    <a:pt x="107425" y="786664"/>
                  </a:cubicBezTo>
                  <a:cubicBezTo>
                    <a:pt x="119001" y="740820"/>
                    <a:pt x="126002" y="699682"/>
                    <a:pt x="130976" y="660351"/>
                  </a:cubicBezTo>
                  <a:cubicBezTo>
                    <a:pt x="148503" y="521870"/>
                    <a:pt x="127956" y="509791"/>
                    <a:pt x="142197" y="407163"/>
                  </a:cubicBezTo>
                  <a:cubicBezTo>
                    <a:pt x="154794" y="316273"/>
                    <a:pt x="172720" y="312720"/>
                    <a:pt x="193740" y="183683"/>
                  </a:cubicBezTo>
                  <a:cubicBezTo>
                    <a:pt x="216537" y="43692"/>
                    <a:pt x="199558" y="22687"/>
                    <a:pt x="191298" y="15108"/>
                  </a:cubicBezTo>
                  <a:close/>
                </a:path>
              </a:pathLst>
            </a:custGeom>
            <a:solidFill>
              <a:srgbClr val="26264F">
                <a:alpha val="29803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2" name="Google Shape;662;p10"/>
            <p:cNvSpPr/>
            <p:nvPr/>
          </p:nvSpPr>
          <p:spPr>
            <a:xfrm>
              <a:off x="9654013" y="3956722"/>
              <a:ext cx="443687" cy="877944"/>
            </a:xfrm>
            <a:custGeom>
              <a:avLst/>
              <a:gdLst/>
              <a:ahLst/>
              <a:cxnLst/>
              <a:rect l="l" t="t" r="r" b="b"/>
              <a:pathLst>
                <a:path w="443687" h="877944" extrusionOk="0">
                  <a:moveTo>
                    <a:pt x="0" y="67857"/>
                  </a:moveTo>
                  <a:cubicBezTo>
                    <a:pt x="80261" y="185303"/>
                    <a:pt x="166829" y="331451"/>
                    <a:pt x="244248" y="506407"/>
                  </a:cubicBezTo>
                  <a:cubicBezTo>
                    <a:pt x="302749" y="638611"/>
                    <a:pt x="345189" y="762749"/>
                    <a:pt x="376349" y="873371"/>
                  </a:cubicBezTo>
                  <a:cubicBezTo>
                    <a:pt x="380568" y="875325"/>
                    <a:pt x="390515" y="879218"/>
                    <a:pt x="403216" y="877530"/>
                  </a:cubicBezTo>
                  <a:cubicBezTo>
                    <a:pt x="420550" y="875236"/>
                    <a:pt x="430942" y="864178"/>
                    <a:pt x="433651" y="861084"/>
                  </a:cubicBezTo>
                  <a:cubicBezTo>
                    <a:pt x="446337" y="781785"/>
                    <a:pt x="444931" y="714610"/>
                    <a:pt x="440623" y="666145"/>
                  </a:cubicBezTo>
                  <a:cubicBezTo>
                    <a:pt x="437870" y="635103"/>
                    <a:pt x="432985" y="583426"/>
                    <a:pt x="413208" y="519611"/>
                  </a:cubicBezTo>
                  <a:cubicBezTo>
                    <a:pt x="391048" y="448143"/>
                    <a:pt x="375816" y="444116"/>
                    <a:pt x="346906" y="368503"/>
                  </a:cubicBezTo>
                  <a:cubicBezTo>
                    <a:pt x="316900" y="290018"/>
                    <a:pt x="324169" y="270434"/>
                    <a:pt x="295436" y="172217"/>
                  </a:cubicBezTo>
                  <a:cubicBezTo>
                    <a:pt x="283638" y="131864"/>
                    <a:pt x="263876" y="71824"/>
                    <a:pt x="231266" y="0"/>
                  </a:cubicBezTo>
                  <a:cubicBezTo>
                    <a:pt x="154187" y="22634"/>
                    <a:pt x="77094" y="45238"/>
                    <a:pt x="0" y="67857"/>
                  </a:cubicBez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3" name="Google Shape;663;p10"/>
            <p:cNvSpPr/>
            <p:nvPr/>
          </p:nvSpPr>
          <p:spPr>
            <a:xfrm>
              <a:off x="9394577" y="3458128"/>
              <a:ext cx="946486" cy="785190"/>
            </a:xfrm>
            <a:custGeom>
              <a:avLst/>
              <a:gdLst/>
              <a:ahLst/>
              <a:cxnLst/>
              <a:rect l="l" t="t" r="r" b="b"/>
              <a:pathLst>
                <a:path w="946486" h="785190" extrusionOk="0">
                  <a:moveTo>
                    <a:pt x="252" y="104259"/>
                  </a:moveTo>
                  <a:cubicBezTo>
                    <a:pt x="5315" y="126923"/>
                    <a:pt x="84022" y="114799"/>
                    <a:pt x="100275" y="155892"/>
                  </a:cubicBezTo>
                  <a:cubicBezTo>
                    <a:pt x="109053" y="177904"/>
                    <a:pt x="90506" y="191922"/>
                    <a:pt x="89736" y="229359"/>
                  </a:cubicBezTo>
                  <a:cubicBezTo>
                    <a:pt x="88848" y="271340"/>
                    <a:pt x="111230" y="295113"/>
                    <a:pt x="128356" y="328079"/>
                  </a:cubicBezTo>
                  <a:cubicBezTo>
                    <a:pt x="153433" y="376411"/>
                    <a:pt x="153551" y="423750"/>
                    <a:pt x="153729" y="518474"/>
                  </a:cubicBezTo>
                  <a:cubicBezTo>
                    <a:pt x="153966" y="653284"/>
                    <a:pt x="120644" y="680373"/>
                    <a:pt x="149140" y="723879"/>
                  </a:cubicBezTo>
                  <a:cubicBezTo>
                    <a:pt x="154617" y="732302"/>
                    <a:pt x="161263" y="739540"/>
                    <a:pt x="168680" y="745713"/>
                  </a:cubicBezTo>
                  <a:cubicBezTo>
                    <a:pt x="211120" y="781388"/>
                    <a:pt x="278650" y="784156"/>
                    <a:pt x="299078" y="784985"/>
                  </a:cubicBezTo>
                  <a:cubicBezTo>
                    <a:pt x="381323" y="788346"/>
                    <a:pt x="391034" y="749311"/>
                    <a:pt x="480222" y="744603"/>
                  </a:cubicBezTo>
                  <a:cubicBezTo>
                    <a:pt x="582065" y="739304"/>
                    <a:pt x="596602" y="788819"/>
                    <a:pt x="669432" y="767681"/>
                  </a:cubicBezTo>
                  <a:cubicBezTo>
                    <a:pt x="736015" y="748378"/>
                    <a:pt x="758383" y="697101"/>
                    <a:pt x="810193" y="707699"/>
                  </a:cubicBezTo>
                  <a:cubicBezTo>
                    <a:pt x="842566" y="714346"/>
                    <a:pt x="851167" y="737956"/>
                    <a:pt x="881720" y="735425"/>
                  </a:cubicBezTo>
                  <a:cubicBezTo>
                    <a:pt x="912451" y="732835"/>
                    <a:pt x="944174" y="705642"/>
                    <a:pt x="946364" y="677738"/>
                  </a:cubicBezTo>
                  <a:cubicBezTo>
                    <a:pt x="949074" y="643011"/>
                    <a:pt x="906633" y="599328"/>
                    <a:pt x="840228" y="599268"/>
                  </a:cubicBezTo>
                  <a:cubicBezTo>
                    <a:pt x="813790" y="608505"/>
                    <a:pt x="770047" y="619282"/>
                    <a:pt x="721361" y="607336"/>
                  </a:cubicBezTo>
                  <a:cubicBezTo>
                    <a:pt x="641647" y="587796"/>
                    <a:pt x="600139" y="519969"/>
                    <a:pt x="554058" y="444682"/>
                  </a:cubicBezTo>
                  <a:cubicBezTo>
                    <a:pt x="533156" y="410531"/>
                    <a:pt x="500783" y="357552"/>
                    <a:pt x="480814" y="289681"/>
                  </a:cubicBezTo>
                  <a:cubicBezTo>
                    <a:pt x="470274" y="254124"/>
                    <a:pt x="463154" y="214437"/>
                    <a:pt x="462917" y="171228"/>
                  </a:cubicBezTo>
                  <a:cubicBezTo>
                    <a:pt x="462621" y="119418"/>
                    <a:pt x="472450" y="104289"/>
                    <a:pt x="458328" y="76622"/>
                  </a:cubicBezTo>
                  <a:cubicBezTo>
                    <a:pt x="412469" y="-13276"/>
                    <a:pt x="234671" y="151"/>
                    <a:pt x="219602" y="1439"/>
                  </a:cubicBezTo>
                  <a:cubicBezTo>
                    <a:pt x="98514" y="11889"/>
                    <a:pt x="-5817" y="76948"/>
                    <a:pt x="252" y="104259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4" name="Google Shape;664;p10"/>
            <p:cNvSpPr/>
            <p:nvPr/>
          </p:nvSpPr>
          <p:spPr>
            <a:xfrm>
              <a:off x="9562708" y="3747809"/>
              <a:ext cx="778355" cy="495509"/>
            </a:xfrm>
            <a:custGeom>
              <a:avLst/>
              <a:gdLst/>
              <a:ahLst/>
              <a:cxnLst/>
              <a:rect l="l" t="t" r="r" b="b"/>
              <a:pathLst>
                <a:path w="778355" h="495509" extrusionOk="0">
                  <a:moveTo>
                    <a:pt x="548" y="456032"/>
                  </a:moveTo>
                  <a:cubicBezTo>
                    <a:pt x="42988" y="491708"/>
                    <a:pt x="110519" y="494476"/>
                    <a:pt x="130947" y="495305"/>
                  </a:cubicBezTo>
                  <a:cubicBezTo>
                    <a:pt x="213192" y="498665"/>
                    <a:pt x="222903" y="459630"/>
                    <a:pt x="312090" y="454922"/>
                  </a:cubicBezTo>
                  <a:cubicBezTo>
                    <a:pt x="413934" y="449623"/>
                    <a:pt x="428470" y="499139"/>
                    <a:pt x="501301" y="478000"/>
                  </a:cubicBezTo>
                  <a:cubicBezTo>
                    <a:pt x="567884" y="458697"/>
                    <a:pt x="590251" y="407420"/>
                    <a:pt x="642061" y="418019"/>
                  </a:cubicBezTo>
                  <a:cubicBezTo>
                    <a:pt x="674435" y="424665"/>
                    <a:pt x="683036" y="448276"/>
                    <a:pt x="713589" y="445745"/>
                  </a:cubicBezTo>
                  <a:cubicBezTo>
                    <a:pt x="744320" y="443154"/>
                    <a:pt x="776042" y="415961"/>
                    <a:pt x="778233" y="388058"/>
                  </a:cubicBezTo>
                  <a:cubicBezTo>
                    <a:pt x="780942" y="353330"/>
                    <a:pt x="738502" y="309647"/>
                    <a:pt x="672097" y="309588"/>
                  </a:cubicBezTo>
                  <a:cubicBezTo>
                    <a:pt x="645658" y="318825"/>
                    <a:pt x="601916" y="329601"/>
                    <a:pt x="553229" y="317655"/>
                  </a:cubicBezTo>
                  <a:cubicBezTo>
                    <a:pt x="473516" y="298115"/>
                    <a:pt x="432008" y="230288"/>
                    <a:pt x="385927" y="155001"/>
                  </a:cubicBezTo>
                  <a:cubicBezTo>
                    <a:pt x="365025" y="120851"/>
                    <a:pt x="332651" y="67871"/>
                    <a:pt x="312682" y="0"/>
                  </a:cubicBezTo>
                  <a:cubicBezTo>
                    <a:pt x="308271" y="1939"/>
                    <a:pt x="303682" y="3656"/>
                    <a:pt x="298560" y="3937"/>
                  </a:cubicBezTo>
                  <a:cubicBezTo>
                    <a:pt x="267474" y="5640"/>
                    <a:pt x="252938" y="-1954"/>
                    <a:pt x="254048" y="34609"/>
                  </a:cubicBezTo>
                  <a:cubicBezTo>
                    <a:pt x="254581" y="50744"/>
                    <a:pt x="262471" y="76768"/>
                    <a:pt x="241392" y="83118"/>
                  </a:cubicBezTo>
                  <a:cubicBezTo>
                    <a:pt x="225079" y="88003"/>
                    <a:pt x="209713" y="62039"/>
                    <a:pt x="194229" y="72342"/>
                  </a:cubicBezTo>
                  <a:cubicBezTo>
                    <a:pt x="173209" y="86419"/>
                    <a:pt x="199174" y="120081"/>
                    <a:pt x="208884" y="133033"/>
                  </a:cubicBezTo>
                  <a:cubicBezTo>
                    <a:pt x="225671" y="155341"/>
                    <a:pt x="242147" y="177013"/>
                    <a:pt x="243449" y="206145"/>
                  </a:cubicBezTo>
                  <a:cubicBezTo>
                    <a:pt x="246869" y="280026"/>
                    <a:pt x="157844" y="316234"/>
                    <a:pt x="173461" y="365631"/>
                  </a:cubicBezTo>
                  <a:cubicBezTo>
                    <a:pt x="187006" y="408486"/>
                    <a:pt x="261405" y="405421"/>
                    <a:pt x="261405" y="428381"/>
                  </a:cubicBezTo>
                  <a:cubicBezTo>
                    <a:pt x="261405" y="455692"/>
                    <a:pt x="156023" y="499612"/>
                    <a:pt x="65785" y="465995"/>
                  </a:cubicBezTo>
                  <a:cubicBezTo>
                    <a:pt x="38414" y="455811"/>
                    <a:pt x="17394" y="440268"/>
                    <a:pt x="1733" y="425435"/>
                  </a:cubicBezTo>
                  <a:cubicBezTo>
                    <a:pt x="134" y="436967"/>
                    <a:pt x="-577" y="446795"/>
                    <a:pt x="548" y="456032"/>
                  </a:cubicBezTo>
                  <a:close/>
                </a:path>
              </a:pathLst>
            </a:custGeom>
            <a:solidFill>
              <a:srgbClr val="FFC444">
                <a:alpha val="29803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5" name="Google Shape;665;p10"/>
            <p:cNvSpPr/>
            <p:nvPr/>
          </p:nvSpPr>
          <p:spPr>
            <a:xfrm>
              <a:off x="9500596" y="3376686"/>
              <a:ext cx="210494" cy="124734"/>
            </a:xfrm>
            <a:custGeom>
              <a:avLst/>
              <a:gdLst/>
              <a:ahLst/>
              <a:cxnLst/>
              <a:rect l="l" t="t" r="r" b="b"/>
              <a:pathLst>
                <a:path w="210494" h="124734" extrusionOk="0">
                  <a:moveTo>
                    <a:pt x="95656" y="0"/>
                  </a:moveTo>
                  <a:cubicBezTo>
                    <a:pt x="95656" y="0"/>
                    <a:pt x="115759" y="58427"/>
                    <a:pt x="140790" y="67531"/>
                  </a:cubicBezTo>
                  <a:cubicBezTo>
                    <a:pt x="165822" y="76620"/>
                    <a:pt x="205405" y="87071"/>
                    <a:pt x="210364" y="91112"/>
                  </a:cubicBezTo>
                  <a:cubicBezTo>
                    <a:pt x="215338" y="95153"/>
                    <a:pt x="77360" y="139946"/>
                    <a:pt x="0" y="119341"/>
                  </a:cubicBezTo>
                  <a:lnTo>
                    <a:pt x="0" y="119341"/>
                  </a:lnTo>
                  <a:cubicBezTo>
                    <a:pt x="22041" y="109689"/>
                    <a:pt x="27933" y="106610"/>
                    <a:pt x="27933" y="106610"/>
                  </a:cubicBezTo>
                  <a:cubicBezTo>
                    <a:pt x="33824" y="103531"/>
                    <a:pt x="44794" y="97788"/>
                    <a:pt x="55096" y="88669"/>
                  </a:cubicBezTo>
                  <a:cubicBezTo>
                    <a:pt x="62113" y="82467"/>
                    <a:pt x="73082" y="70906"/>
                    <a:pt x="81342" y="51706"/>
                  </a:cubicBezTo>
                  <a:lnTo>
                    <a:pt x="74118" y="18533"/>
                  </a:lnTo>
                  <a:lnTo>
                    <a:pt x="95656" y="0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6" name="Google Shape;666;p10"/>
            <p:cNvSpPr/>
            <p:nvPr/>
          </p:nvSpPr>
          <p:spPr>
            <a:xfrm>
              <a:off x="9552675" y="3346077"/>
              <a:ext cx="62584" cy="70868"/>
            </a:xfrm>
            <a:custGeom>
              <a:avLst/>
              <a:gdLst/>
              <a:ahLst/>
              <a:cxnLst/>
              <a:rect l="l" t="t" r="r" b="b"/>
              <a:pathLst>
                <a:path w="62584" h="70868" extrusionOk="0">
                  <a:moveTo>
                    <a:pt x="51408" y="51155"/>
                  </a:moveTo>
                  <a:cubicBezTo>
                    <a:pt x="51408" y="51155"/>
                    <a:pt x="41120" y="74010"/>
                    <a:pt x="16755" y="70502"/>
                  </a:cubicBezTo>
                  <a:cubicBezTo>
                    <a:pt x="-5080" y="67364"/>
                    <a:pt x="-3969" y="12445"/>
                    <a:pt x="10863" y="3104"/>
                  </a:cubicBezTo>
                  <a:cubicBezTo>
                    <a:pt x="15807" y="-19"/>
                    <a:pt x="25843" y="-1203"/>
                    <a:pt x="33289" y="1520"/>
                  </a:cubicBezTo>
                  <a:cubicBezTo>
                    <a:pt x="38530" y="3430"/>
                    <a:pt x="54117" y="16205"/>
                    <a:pt x="50638" y="34916"/>
                  </a:cubicBezTo>
                  <a:cubicBezTo>
                    <a:pt x="55449" y="32355"/>
                    <a:pt x="60245" y="32755"/>
                    <a:pt x="61903" y="35064"/>
                  </a:cubicBezTo>
                  <a:cubicBezTo>
                    <a:pt x="64020" y="37980"/>
                    <a:pt x="60601" y="43279"/>
                    <a:pt x="59816" y="44479"/>
                  </a:cubicBezTo>
                  <a:cubicBezTo>
                    <a:pt x="57137" y="48623"/>
                    <a:pt x="53229" y="50444"/>
                    <a:pt x="51408" y="51155"/>
                  </a:cubicBez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667" name="Google Shape;667;p10"/>
            <p:cNvGrpSpPr/>
            <p:nvPr/>
          </p:nvGrpSpPr>
          <p:grpSpPr>
            <a:xfrm>
              <a:off x="9666744" y="2321583"/>
              <a:ext cx="822521" cy="1025748"/>
              <a:chOff x="9666744" y="2321583"/>
              <a:chExt cx="822521" cy="1025748"/>
            </a:xfrm>
          </p:grpSpPr>
          <p:sp>
            <p:nvSpPr>
              <p:cNvPr id="668" name="Google Shape;668;p10"/>
              <p:cNvSpPr/>
              <p:nvPr/>
            </p:nvSpPr>
            <p:spPr>
              <a:xfrm>
                <a:off x="10029251" y="2419886"/>
                <a:ext cx="17733" cy="927445"/>
              </a:xfrm>
              <a:custGeom>
                <a:avLst/>
                <a:gdLst/>
                <a:ahLst/>
                <a:cxnLst/>
                <a:rect l="l" t="t" r="r" b="b"/>
                <a:pathLst>
                  <a:path w="17733" h="927445" extrusionOk="0">
                    <a:moveTo>
                      <a:pt x="8867" y="927445"/>
                    </a:moveTo>
                    <a:cubicBezTo>
                      <a:pt x="13767" y="927445"/>
                      <a:pt x="17734" y="923478"/>
                      <a:pt x="17734" y="918579"/>
                    </a:cubicBezTo>
                    <a:lnTo>
                      <a:pt x="17734" y="8867"/>
                    </a:lnTo>
                    <a:cubicBezTo>
                      <a:pt x="17734" y="3967"/>
                      <a:pt x="13767" y="0"/>
                      <a:pt x="8867" y="0"/>
                    </a:cubicBezTo>
                    <a:cubicBezTo>
                      <a:pt x="3967" y="0"/>
                      <a:pt x="0" y="3967"/>
                      <a:pt x="0" y="8867"/>
                    </a:cubicBezTo>
                    <a:lnTo>
                      <a:pt x="0" y="918579"/>
                    </a:lnTo>
                    <a:cubicBezTo>
                      <a:pt x="0" y="923478"/>
                      <a:pt x="3967" y="927445"/>
                      <a:pt x="8867" y="927445"/>
                    </a:cubicBezTo>
                    <a:close/>
                  </a:path>
                </a:pathLst>
              </a:custGeom>
              <a:solidFill>
                <a:srgbClr val="26264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669" name="Google Shape;669;p10"/>
              <p:cNvGrpSpPr/>
              <p:nvPr/>
            </p:nvGrpSpPr>
            <p:grpSpPr>
              <a:xfrm>
                <a:off x="9682242" y="2321583"/>
                <a:ext cx="807023" cy="602093"/>
                <a:chOff x="9682242" y="2321583"/>
                <a:chExt cx="807023" cy="602093"/>
              </a:xfrm>
            </p:grpSpPr>
            <p:sp>
              <p:nvSpPr>
                <p:cNvPr id="670" name="Google Shape;670;p10"/>
                <p:cNvSpPr/>
                <p:nvPr/>
              </p:nvSpPr>
              <p:spPr>
                <a:xfrm>
                  <a:off x="9682242" y="2321583"/>
                  <a:ext cx="807023" cy="6020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7023" h="602093" extrusionOk="0">
                      <a:moveTo>
                        <a:pt x="807024" y="46892"/>
                      </a:moveTo>
                      <a:lnTo>
                        <a:pt x="807024" y="555771"/>
                      </a:lnTo>
                      <a:cubicBezTo>
                        <a:pt x="807024" y="582683"/>
                        <a:pt x="785205" y="603392"/>
                        <a:pt x="759729" y="602030"/>
                      </a:cubicBezTo>
                      <a:lnTo>
                        <a:pt x="69914" y="564579"/>
                      </a:lnTo>
                      <a:lnTo>
                        <a:pt x="38221" y="562995"/>
                      </a:lnTo>
                      <a:cubicBezTo>
                        <a:pt x="18355" y="561870"/>
                        <a:pt x="0" y="541960"/>
                        <a:pt x="0" y="518468"/>
                      </a:cubicBezTo>
                      <a:lnTo>
                        <a:pt x="0" y="73759"/>
                      </a:lnTo>
                      <a:cubicBezTo>
                        <a:pt x="0" y="50267"/>
                        <a:pt x="18104" y="30505"/>
                        <a:pt x="37954" y="29721"/>
                      </a:cubicBezTo>
                      <a:lnTo>
                        <a:pt x="628560" y="5355"/>
                      </a:lnTo>
                      <a:lnTo>
                        <a:pt x="759166" y="41"/>
                      </a:lnTo>
                      <a:cubicBezTo>
                        <a:pt x="784657" y="-1054"/>
                        <a:pt x="807024" y="19906"/>
                        <a:pt x="807024" y="46892"/>
                      </a:cubicBezTo>
                      <a:close/>
                    </a:path>
                  </a:pathLst>
                </a:custGeom>
                <a:solidFill>
                  <a:srgbClr val="89397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671" name="Google Shape;671;p10"/>
                <p:cNvGrpSpPr/>
                <p:nvPr/>
              </p:nvGrpSpPr>
              <p:grpSpPr>
                <a:xfrm>
                  <a:off x="9999660" y="2397414"/>
                  <a:ext cx="87633" cy="425608"/>
                  <a:chOff x="9999660" y="2397414"/>
                  <a:chExt cx="87633" cy="425608"/>
                </a:xfrm>
              </p:grpSpPr>
              <p:sp>
                <p:nvSpPr>
                  <p:cNvPr id="672" name="Google Shape;672;p10"/>
                  <p:cNvSpPr/>
                  <p:nvPr/>
                </p:nvSpPr>
                <p:spPr>
                  <a:xfrm>
                    <a:off x="10000513" y="2397414"/>
                    <a:ext cx="84893" cy="28038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4893" h="280381" extrusionOk="0">
                        <a:moveTo>
                          <a:pt x="57648" y="280368"/>
                        </a:moveTo>
                        <a:lnTo>
                          <a:pt x="26903" y="279006"/>
                        </a:lnTo>
                        <a:cubicBezTo>
                          <a:pt x="18436" y="278636"/>
                          <a:pt x="11464" y="270272"/>
                          <a:pt x="11019" y="260562"/>
                        </a:cubicBezTo>
                        <a:lnTo>
                          <a:pt x="21" y="17720"/>
                        </a:lnTo>
                        <a:cubicBezTo>
                          <a:pt x="-201" y="12731"/>
                          <a:pt x="1353" y="8498"/>
                          <a:pt x="4343" y="4916"/>
                        </a:cubicBezTo>
                        <a:cubicBezTo>
                          <a:pt x="7333" y="1333"/>
                          <a:pt x="11493" y="-43"/>
                          <a:pt x="15845" y="1"/>
                        </a:cubicBezTo>
                        <a:lnTo>
                          <a:pt x="68780" y="608"/>
                        </a:lnTo>
                        <a:cubicBezTo>
                          <a:pt x="73192" y="652"/>
                          <a:pt x="77425" y="2029"/>
                          <a:pt x="80460" y="5715"/>
                        </a:cubicBezTo>
                        <a:cubicBezTo>
                          <a:pt x="83509" y="9401"/>
                          <a:pt x="85108" y="13975"/>
                          <a:pt x="84871" y="19008"/>
                        </a:cubicBezTo>
                        <a:lnTo>
                          <a:pt x="73680" y="263404"/>
                        </a:lnTo>
                        <a:cubicBezTo>
                          <a:pt x="73251" y="273144"/>
                          <a:pt x="66190" y="280753"/>
                          <a:pt x="57648" y="280368"/>
                        </a:cubicBezTo>
                        <a:close/>
                      </a:path>
                    </a:pathLst>
                  </a:custGeom>
                  <a:solidFill>
                    <a:srgbClr val="893976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673" name="Google Shape;673;p10"/>
                  <p:cNvSpPr/>
                  <p:nvPr/>
                </p:nvSpPr>
                <p:spPr>
                  <a:xfrm>
                    <a:off x="9999660" y="2725393"/>
                    <a:ext cx="87633" cy="9762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7633" h="97629" extrusionOk="0">
                        <a:moveTo>
                          <a:pt x="11295" y="11038"/>
                        </a:moveTo>
                        <a:cubicBezTo>
                          <a:pt x="18844" y="3044"/>
                          <a:pt x="29517" y="-612"/>
                          <a:pt x="43343" y="83"/>
                        </a:cubicBezTo>
                        <a:cubicBezTo>
                          <a:pt x="57716" y="809"/>
                          <a:pt x="68715" y="5472"/>
                          <a:pt x="76265" y="14102"/>
                        </a:cubicBezTo>
                        <a:cubicBezTo>
                          <a:pt x="83844" y="22747"/>
                          <a:pt x="87633" y="35137"/>
                          <a:pt x="87633" y="51272"/>
                        </a:cubicBezTo>
                        <a:cubicBezTo>
                          <a:pt x="87633" y="66830"/>
                          <a:pt x="83755" y="78642"/>
                          <a:pt x="76013" y="86725"/>
                        </a:cubicBezTo>
                        <a:cubicBezTo>
                          <a:pt x="68286" y="94792"/>
                          <a:pt x="57376" y="98375"/>
                          <a:pt x="43343" y="97501"/>
                        </a:cubicBezTo>
                        <a:cubicBezTo>
                          <a:pt x="29680" y="96657"/>
                          <a:pt x="19037" y="91669"/>
                          <a:pt x="11413" y="82535"/>
                        </a:cubicBezTo>
                        <a:cubicBezTo>
                          <a:pt x="3804" y="73432"/>
                          <a:pt x="0" y="61367"/>
                          <a:pt x="0" y="46357"/>
                        </a:cubicBezTo>
                        <a:cubicBezTo>
                          <a:pt x="0" y="30799"/>
                          <a:pt x="3760" y="19016"/>
                          <a:pt x="11295" y="11038"/>
                        </a:cubicBezTo>
                        <a:close/>
                      </a:path>
                    </a:pathLst>
                  </a:custGeom>
                  <a:solidFill>
                    <a:srgbClr val="893976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674" name="Google Shape;674;p10"/>
                <p:cNvSpPr/>
                <p:nvPr/>
              </p:nvSpPr>
              <p:spPr>
                <a:xfrm>
                  <a:off x="9752156" y="2321583"/>
                  <a:ext cx="737109" cy="6020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109" h="602093" extrusionOk="0">
                      <a:moveTo>
                        <a:pt x="737110" y="46892"/>
                      </a:moveTo>
                      <a:lnTo>
                        <a:pt x="737110" y="555771"/>
                      </a:lnTo>
                      <a:cubicBezTo>
                        <a:pt x="737110" y="582683"/>
                        <a:pt x="715291" y="603392"/>
                        <a:pt x="689815" y="602030"/>
                      </a:cubicBezTo>
                      <a:lnTo>
                        <a:pt x="0" y="564579"/>
                      </a:lnTo>
                      <a:cubicBezTo>
                        <a:pt x="26764" y="507158"/>
                        <a:pt x="111643" y="530577"/>
                        <a:pt x="187049" y="407683"/>
                      </a:cubicBezTo>
                      <a:cubicBezTo>
                        <a:pt x="209239" y="371549"/>
                        <a:pt x="234078" y="350958"/>
                        <a:pt x="259791" y="339027"/>
                      </a:cubicBezTo>
                      <a:cubicBezTo>
                        <a:pt x="280752" y="329287"/>
                        <a:pt x="302098" y="325305"/>
                        <a:pt x="322851" y="323410"/>
                      </a:cubicBezTo>
                      <a:cubicBezTo>
                        <a:pt x="398316" y="316408"/>
                        <a:pt x="463464" y="337118"/>
                        <a:pt x="457543" y="210701"/>
                      </a:cubicBezTo>
                      <a:cubicBezTo>
                        <a:pt x="452347" y="99428"/>
                        <a:pt x="506910" y="38706"/>
                        <a:pt x="559756" y="5355"/>
                      </a:cubicBezTo>
                      <a:lnTo>
                        <a:pt x="689815" y="41"/>
                      </a:lnTo>
                      <a:cubicBezTo>
                        <a:pt x="715291" y="-1054"/>
                        <a:pt x="737110" y="19906"/>
                        <a:pt x="737110" y="46892"/>
                      </a:cubicBezTo>
                      <a:close/>
                    </a:path>
                  </a:pathLst>
                </a:custGeom>
                <a:solidFill>
                  <a:srgbClr val="893976">
                    <a:alpha val="29803"/>
                  </a:srgb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675" name="Google Shape;675;p10"/>
              <p:cNvGrpSpPr/>
              <p:nvPr/>
            </p:nvGrpSpPr>
            <p:grpSpPr>
              <a:xfrm>
                <a:off x="9666744" y="2321583"/>
                <a:ext cx="796661" cy="602093"/>
                <a:chOff x="9666744" y="2321583"/>
                <a:chExt cx="796661" cy="602093"/>
              </a:xfrm>
            </p:grpSpPr>
            <p:sp>
              <p:nvSpPr>
                <p:cNvPr id="676" name="Google Shape;676;p10"/>
                <p:cNvSpPr/>
                <p:nvPr/>
              </p:nvSpPr>
              <p:spPr>
                <a:xfrm>
                  <a:off x="9666744" y="2321583"/>
                  <a:ext cx="796661" cy="6020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6661" h="602093" extrusionOk="0">
                      <a:moveTo>
                        <a:pt x="796662" y="46892"/>
                      </a:moveTo>
                      <a:lnTo>
                        <a:pt x="796662" y="555771"/>
                      </a:lnTo>
                      <a:cubicBezTo>
                        <a:pt x="796662" y="582683"/>
                        <a:pt x="778943" y="603392"/>
                        <a:pt x="753467" y="602030"/>
                      </a:cubicBezTo>
                      <a:lnTo>
                        <a:pt x="65710" y="564579"/>
                      </a:lnTo>
                      <a:lnTo>
                        <a:pt x="36119" y="562995"/>
                      </a:lnTo>
                      <a:cubicBezTo>
                        <a:pt x="16254" y="561870"/>
                        <a:pt x="0" y="541960"/>
                        <a:pt x="0" y="518468"/>
                      </a:cubicBezTo>
                      <a:lnTo>
                        <a:pt x="0" y="73759"/>
                      </a:lnTo>
                      <a:cubicBezTo>
                        <a:pt x="0" y="50267"/>
                        <a:pt x="17038" y="30505"/>
                        <a:pt x="36889" y="29721"/>
                      </a:cubicBezTo>
                      <a:lnTo>
                        <a:pt x="626947" y="5355"/>
                      </a:lnTo>
                      <a:lnTo>
                        <a:pt x="753186" y="41"/>
                      </a:lnTo>
                      <a:cubicBezTo>
                        <a:pt x="778662" y="-1054"/>
                        <a:pt x="796662" y="19906"/>
                        <a:pt x="796662" y="46892"/>
                      </a:cubicBezTo>
                      <a:close/>
                    </a:path>
                  </a:pathLst>
                </a:custGeom>
                <a:solidFill>
                  <a:srgbClr val="AA80F9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677" name="Google Shape;677;p10"/>
                <p:cNvGrpSpPr/>
                <p:nvPr/>
              </p:nvGrpSpPr>
              <p:grpSpPr>
                <a:xfrm>
                  <a:off x="9982001" y="2397414"/>
                  <a:ext cx="87633" cy="425608"/>
                  <a:chOff x="9982001" y="2397414"/>
                  <a:chExt cx="87633" cy="425608"/>
                </a:xfrm>
              </p:grpSpPr>
              <p:sp>
                <p:nvSpPr>
                  <p:cNvPr id="678" name="Google Shape;678;p10"/>
                  <p:cNvSpPr/>
                  <p:nvPr/>
                </p:nvSpPr>
                <p:spPr>
                  <a:xfrm>
                    <a:off x="9982853" y="2397414"/>
                    <a:ext cx="84894" cy="28038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4894" h="280381" extrusionOk="0">
                        <a:moveTo>
                          <a:pt x="57649" y="280368"/>
                        </a:moveTo>
                        <a:lnTo>
                          <a:pt x="26903" y="279006"/>
                        </a:lnTo>
                        <a:cubicBezTo>
                          <a:pt x="18436" y="278636"/>
                          <a:pt x="11464" y="270272"/>
                          <a:pt x="11020" y="260562"/>
                        </a:cubicBezTo>
                        <a:lnTo>
                          <a:pt x="21" y="17720"/>
                        </a:lnTo>
                        <a:cubicBezTo>
                          <a:pt x="-201" y="12731"/>
                          <a:pt x="1353" y="8498"/>
                          <a:pt x="4344" y="4916"/>
                        </a:cubicBezTo>
                        <a:cubicBezTo>
                          <a:pt x="7334" y="1333"/>
                          <a:pt x="11493" y="-43"/>
                          <a:pt x="15845" y="1"/>
                        </a:cubicBezTo>
                        <a:lnTo>
                          <a:pt x="68781" y="608"/>
                        </a:lnTo>
                        <a:cubicBezTo>
                          <a:pt x="73192" y="652"/>
                          <a:pt x="77425" y="2029"/>
                          <a:pt x="80460" y="5715"/>
                        </a:cubicBezTo>
                        <a:cubicBezTo>
                          <a:pt x="83509" y="9401"/>
                          <a:pt x="85108" y="13975"/>
                          <a:pt x="84871" y="19008"/>
                        </a:cubicBezTo>
                        <a:lnTo>
                          <a:pt x="73680" y="263404"/>
                        </a:lnTo>
                        <a:cubicBezTo>
                          <a:pt x="73251" y="273144"/>
                          <a:pt x="66190" y="280753"/>
                          <a:pt x="57649" y="280368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679" name="Google Shape;679;p10"/>
                  <p:cNvSpPr/>
                  <p:nvPr/>
                </p:nvSpPr>
                <p:spPr>
                  <a:xfrm>
                    <a:off x="9982001" y="2725393"/>
                    <a:ext cx="87633" cy="9762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7633" h="97629" extrusionOk="0">
                        <a:moveTo>
                          <a:pt x="11294" y="11038"/>
                        </a:moveTo>
                        <a:cubicBezTo>
                          <a:pt x="18844" y="3044"/>
                          <a:pt x="29517" y="-612"/>
                          <a:pt x="43343" y="83"/>
                        </a:cubicBezTo>
                        <a:cubicBezTo>
                          <a:pt x="57716" y="809"/>
                          <a:pt x="68715" y="5472"/>
                          <a:pt x="76265" y="14102"/>
                        </a:cubicBezTo>
                        <a:cubicBezTo>
                          <a:pt x="83843" y="22747"/>
                          <a:pt x="87633" y="35137"/>
                          <a:pt x="87633" y="51272"/>
                        </a:cubicBezTo>
                        <a:cubicBezTo>
                          <a:pt x="87633" y="66830"/>
                          <a:pt x="83755" y="78642"/>
                          <a:pt x="76013" y="86725"/>
                        </a:cubicBezTo>
                        <a:cubicBezTo>
                          <a:pt x="68286" y="94792"/>
                          <a:pt x="57376" y="98375"/>
                          <a:pt x="43343" y="97501"/>
                        </a:cubicBezTo>
                        <a:cubicBezTo>
                          <a:pt x="29680" y="96657"/>
                          <a:pt x="19036" y="91669"/>
                          <a:pt x="11413" y="82535"/>
                        </a:cubicBezTo>
                        <a:cubicBezTo>
                          <a:pt x="3804" y="73432"/>
                          <a:pt x="0" y="61367"/>
                          <a:pt x="0" y="46357"/>
                        </a:cubicBezTo>
                        <a:cubicBezTo>
                          <a:pt x="0" y="30799"/>
                          <a:pt x="3760" y="19016"/>
                          <a:pt x="11294" y="11038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680" name="Google Shape;680;p10"/>
                <p:cNvSpPr/>
                <p:nvPr/>
              </p:nvSpPr>
              <p:spPr>
                <a:xfrm>
                  <a:off x="9732453" y="2321583"/>
                  <a:ext cx="730952" cy="6020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0952" h="602093" extrusionOk="0">
                      <a:moveTo>
                        <a:pt x="730952" y="46892"/>
                      </a:moveTo>
                      <a:lnTo>
                        <a:pt x="730952" y="555771"/>
                      </a:lnTo>
                      <a:cubicBezTo>
                        <a:pt x="730952" y="582683"/>
                        <a:pt x="713233" y="603392"/>
                        <a:pt x="687757" y="602030"/>
                      </a:cubicBezTo>
                      <a:lnTo>
                        <a:pt x="0" y="564579"/>
                      </a:lnTo>
                      <a:cubicBezTo>
                        <a:pt x="26764" y="507158"/>
                        <a:pt x="112680" y="530577"/>
                        <a:pt x="188071" y="407683"/>
                      </a:cubicBezTo>
                      <a:cubicBezTo>
                        <a:pt x="210260" y="371549"/>
                        <a:pt x="235618" y="350958"/>
                        <a:pt x="261330" y="339027"/>
                      </a:cubicBezTo>
                      <a:cubicBezTo>
                        <a:pt x="282291" y="329287"/>
                        <a:pt x="303903" y="325305"/>
                        <a:pt x="324642" y="323410"/>
                      </a:cubicBezTo>
                      <a:cubicBezTo>
                        <a:pt x="400107" y="316408"/>
                        <a:pt x="465388" y="337118"/>
                        <a:pt x="459467" y="210701"/>
                      </a:cubicBezTo>
                      <a:cubicBezTo>
                        <a:pt x="454271" y="99428"/>
                        <a:pt x="508894" y="38706"/>
                        <a:pt x="561740" y="5355"/>
                      </a:cubicBezTo>
                      <a:lnTo>
                        <a:pt x="687728" y="41"/>
                      </a:lnTo>
                      <a:cubicBezTo>
                        <a:pt x="713203" y="-1054"/>
                        <a:pt x="730952" y="19906"/>
                        <a:pt x="730952" y="46892"/>
                      </a:cubicBezTo>
                      <a:close/>
                    </a:path>
                  </a:pathLst>
                </a:custGeom>
                <a:solidFill>
                  <a:srgbClr val="AA80F9">
                    <a:alpha val="20000"/>
                  </a:srgb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sp>
          <p:nvSpPr>
            <p:cNvPr id="681" name="Google Shape;681;p10"/>
            <p:cNvSpPr/>
            <p:nvPr/>
          </p:nvSpPr>
          <p:spPr>
            <a:xfrm>
              <a:off x="10021717" y="3273354"/>
              <a:ext cx="23237" cy="47871"/>
            </a:xfrm>
            <a:custGeom>
              <a:avLst/>
              <a:gdLst/>
              <a:ahLst/>
              <a:cxnLst/>
              <a:rect l="l" t="t" r="r" b="b"/>
              <a:pathLst>
                <a:path w="23237" h="47871" extrusionOk="0">
                  <a:moveTo>
                    <a:pt x="0" y="28163"/>
                  </a:moveTo>
                  <a:cubicBezTo>
                    <a:pt x="0" y="28163"/>
                    <a:pt x="16372" y="-11198"/>
                    <a:pt x="21523" y="3146"/>
                  </a:cubicBezTo>
                  <a:cubicBezTo>
                    <a:pt x="26674" y="17490"/>
                    <a:pt x="19480" y="35520"/>
                    <a:pt x="9740" y="45645"/>
                  </a:cubicBezTo>
                  <a:cubicBezTo>
                    <a:pt x="0" y="55755"/>
                    <a:pt x="0" y="28163"/>
                    <a:pt x="0" y="28163"/>
                  </a:cubicBez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82" name="Google Shape;682;p10"/>
          <p:cNvGrpSpPr/>
          <p:nvPr/>
        </p:nvGrpSpPr>
        <p:grpSpPr>
          <a:xfrm>
            <a:off x="6650559" y="4054516"/>
            <a:ext cx="1020402" cy="1224608"/>
            <a:chOff x="6650559" y="4054516"/>
            <a:chExt cx="1020402" cy="1224608"/>
          </a:xfrm>
        </p:grpSpPr>
        <p:grpSp>
          <p:nvGrpSpPr>
            <p:cNvPr id="683" name="Google Shape;683;p10"/>
            <p:cNvGrpSpPr/>
            <p:nvPr/>
          </p:nvGrpSpPr>
          <p:grpSpPr>
            <a:xfrm>
              <a:off x="6650559" y="4054516"/>
              <a:ext cx="1020402" cy="1205023"/>
              <a:chOff x="6650559" y="4054516"/>
              <a:chExt cx="1020402" cy="1205023"/>
            </a:xfrm>
          </p:grpSpPr>
          <p:sp>
            <p:nvSpPr>
              <p:cNvPr id="684" name="Google Shape;684;p10"/>
              <p:cNvSpPr/>
              <p:nvPr/>
            </p:nvSpPr>
            <p:spPr>
              <a:xfrm>
                <a:off x="6650559" y="4054516"/>
                <a:ext cx="1020402" cy="1205023"/>
              </a:xfrm>
              <a:custGeom>
                <a:avLst/>
                <a:gdLst/>
                <a:ahLst/>
                <a:cxnLst/>
                <a:rect l="l" t="t" r="r" b="b"/>
                <a:pathLst>
                  <a:path w="1020402" h="1205023" extrusionOk="0">
                    <a:moveTo>
                      <a:pt x="582545" y="1205024"/>
                    </a:moveTo>
                    <a:cubicBezTo>
                      <a:pt x="382114" y="1179267"/>
                      <a:pt x="127978" y="1111603"/>
                      <a:pt x="25912" y="920823"/>
                    </a:cubicBezTo>
                    <a:cubicBezTo>
                      <a:pt x="1635" y="875437"/>
                      <a:pt x="-22731" y="787256"/>
                      <a:pt x="38553" y="754053"/>
                    </a:cubicBezTo>
                    <a:cubicBezTo>
                      <a:pt x="94568" y="723707"/>
                      <a:pt x="167013" y="755756"/>
                      <a:pt x="208653" y="795250"/>
                    </a:cubicBezTo>
                    <a:cubicBezTo>
                      <a:pt x="239266" y="824293"/>
                      <a:pt x="263158" y="889100"/>
                      <a:pt x="297560" y="909602"/>
                    </a:cubicBezTo>
                    <a:cubicBezTo>
                      <a:pt x="347904" y="939593"/>
                      <a:pt x="375008" y="857748"/>
                      <a:pt x="373943" y="823967"/>
                    </a:cubicBezTo>
                    <a:cubicBezTo>
                      <a:pt x="371574" y="748443"/>
                      <a:pt x="278671" y="717520"/>
                      <a:pt x="216928" y="701118"/>
                    </a:cubicBezTo>
                    <a:cubicBezTo>
                      <a:pt x="114448" y="673896"/>
                      <a:pt x="-4878" y="650567"/>
                      <a:pt x="1531" y="535074"/>
                    </a:cubicBezTo>
                    <a:cubicBezTo>
                      <a:pt x="7956" y="419582"/>
                      <a:pt x="120561" y="350304"/>
                      <a:pt x="207188" y="400827"/>
                    </a:cubicBezTo>
                    <a:cubicBezTo>
                      <a:pt x="278568" y="442467"/>
                      <a:pt x="268516" y="531329"/>
                      <a:pt x="317277" y="584634"/>
                    </a:cubicBezTo>
                    <a:cubicBezTo>
                      <a:pt x="360605" y="632004"/>
                      <a:pt x="375674" y="555117"/>
                      <a:pt x="372788" y="517429"/>
                    </a:cubicBezTo>
                    <a:cubicBezTo>
                      <a:pt x="366497" y="435554"/>
                      <a:pt x="294510" y="376343"/>
                      <a:pt x="241545" y="321483"/>
                    </a:cubicBezTo>
                    <a:cubicBezTo>
                      <a:pt x="181653" y="259459"/>
                      <a:pt x="115499" y="134656"/>
                      <a:pt x="179329" y="52648"/>
                    </a:cubicBezTo>
                    <a:cubicBezTo>
                      <a:pt x="216055" y="5456"/>
                      <a:pt x="309372" y="-5601"/>
                      <a:pt x="364528" y="2362"/>
                    </a:cubicBezTo>
                    <a:cubicBezTo>
                      <a:pt x="634488" y="41339"/>
                      <a:pt x="455477" y="390716"/>
                      <a:pt x="504563" y="429693"/>
                    </a:cubicBezTo>
                    <a:cubicBezTo>
                      <a:pt x="553650" y="468668"/>
                      <a:pt x="600086" y="400442"/>
                      <a:pt x="599968" y="296688"/>
                    </a:cubicBezTo>
                    <a:cubicBezTo>
                      <a:pt x="599849" y="192935"/>
                      <a:pt x="615733" y="116419"/>
                      <a:pt x="724001" y="149622"/>
                    </a:cubicBezTo>
                    <a:cubicBezTo>
                      <a:pt x="832270" y="182825"/>
                      <a:pt x="852890" y="453836"/>
                      <a:pt x="729256" y="557974"/>
                    </a:cubicBezTo>
                    <a:cubicBezTo>
                      <a:pt x="605623" y="662113"/>
                      <a:pt x="737013" y="775755"/>
                      <a:pt x="770201" y="701118"/>
                    </a:cubicBezTo>
                    <a:cubicBezTo>
                      <a:pt x="794167" y="647221"/>
                      <a:pt x="815232" y="506090"/>
                      <a:pt x="884480" y="490606"/>
                    </a:cubicBezTo>
                    <a:cubicBezTo>
                      <a:pt x="999868" y="464864"/>
                      <a:pt x="998166" y="700482"/>
                      <a:pt x="964948" y="755312"/>
                    </a:cubicBezTo>
                    <a:cubicBezTo>
                      <a:pt x="918393" y="832183"/>
                      <a:pt x="813130" y="848881"/>
                      <a:pt x="754347" y="915213"/>
                    </a:cubicBezTo>
                    <a:cubicBezTo>
                      <a:pt x="737265" y="934486"/>
                      <a:pt x="698718" y="982196"/>
                      <a:pt x="713699" y="1010366"/>
                    </a:cubicBezTo>
                    <a:cubicBezTo>
                      <a:pt x="734585" y="1049637"/>
                      <a:pt x="792864" y="1007627"/>
                      <a:pt x="814269" y="989419"/>
                    </a:cubicBezTo>
                    <a:cubicBezTo>
                      <a:pt x="862408" y="948490"/>
                      <a:pt x="929036" y="809416"/>
                      <a:pt x="996848" y="901772"/>
                    </a:cubicBezTo>
                    <a:cubicBezTo>
                      <a:pt x="1080618" y="1015813"/>
                      <a:pt x="940583" y="1184892"/>
                      <a:pt x="582545" y="1205024"/>
                    </a:cubicBezTo>
                    <a:close/>
                  </a:path>
                </a:pathLst>
              </a:custGeom>
              <a:solidFill>
                <a:srgbClr val="FF908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85" name="Google Shape;685;p10"/>
              <p:cNvSpPr/>
              <p:nvPr/>
            </p:nvSpPr>
            <p:spPr>
              <a:xfrm>
                <a:off x="7022329" y="4321723"/>
                <a:ext cx="190600" cy="918839"/>
              </a:xfrm>
              <a:custGeom>
                <a:avLst/>
                <a:gdLst/>
                <a:ahLst/>
                <a:cxnLst/>
                <a:rect l="l" t="t" r="r" b="b"/>
                <a:pathLst>
                  <a:path w="190600" h="918839" extrusionOk="0">
                    <a:moveTo>
                      <a:pt x="181909" y="918839"/>
                    </a:moveTo>
                    <a:cubicBezTo>
                      <a:pt x="186617" y="918839"/>
                      <a:pt x="190480" y="914457"/>
                      <a:pt x="190569" y="909720"/>
                    </a:cubicBezTo>
                    <a:cubicBezTo>
                      <a:pt x="190643" y="905635"/>
                      <a:pt x="196224" y="494455"/>
                      <a:pt x="16798" y="5811"/>
                    </a:cubicBezTo>
                    <a:cubicBezTo>
                      <a:pt x="15140" y="1326"/>
                      <a:pt x="10166" y="-1131"/>
                      <a:pt x="5681" y="512"/>
                    </a:cubicBezTo>
                    <a:cubicBezTo>
                      <a:pt x="1196" y="2155"/>
                      <a:pt x="-1114" y="7055"/>
                      <a:pt x="530" y="11555"/>
                    </a:cubicBezTo>
                    <a:cubicBezTo>
                      <a:pt x="178845" y="497193"/>
                      <a:pt x="173324" y="905368"/>
                      <a:pt x="173250" y="909439"/>
                    </a:cubicBezTo>
                    <a:cubicBezTo>
                      <a:pt x="173161" y="914220"/>
                      <a:pt x="176965" y="918839"/>
                      <a:pt x="181746" y="918839"/>
                    </a:cubicBezTo>
                    <a:cubicBezTo>
                      <a:pt x="181791" y="918839"/>
                      <a:pt x="181850" y="918839"/>
                      <a:pt x="181909" y="9188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86" name="Google Shape;686;p10"/>
            <p:cNvSpPr/>
            <p:nvPr/>
          </p:nvSpPr>
          <p:spPr>
            <a:xfrm>
              <a:off x="7119409" y="4465411"/>
              <a:ext cx="550110" cy="813713"/>
            </a:xfrm>
            <a:custGeom>
              <a:avLst/>
              <a:gdLst/>
              <a:ahLst/>
              <a:cxnLst/>
              <a:rect l="l" t="t" r="r" b="b"/>
              <a:pathLst>
                <a:path w="550110" h="813713" extrusionOk="0">
                  <a:moveTo>
                    <a:pt x="11110" y="618359"/>
                  </a:moveTo>
                  <a:cubicBezTo>
                    <a:pt x="43603" y="590707"/>
                    <a:pt x="112628" y="633946"/>
                    <a:pt x="141287" y="650392"/>
                  </a:cubicBezTo>
                  <a:cubicBezTo>
                    <a:pt x="157910" y="659925"/>
                    <a:pt x="180648" y="674566"/>
                    <a:pt x="200646" y="666069"/>
                  </a:cubicBezTo>
                  <a:cubicBezTo>
                    <a:pt x="221652" y="657143"/>
                    <a:pt x="220171" y="635101"/>
                    <a:pt x="207471" y="619484"/>
                  </a:cubicBezTo>
                  <a:cubicBezTo>
                    <a:pt x="184733" y="591521"/>
                    <a:pt x="141109" y="583839"/>
                    <a:pt x="109401" y="570205"/>
                  </a:cubicBezTo>
                  <a:cubicBezTo>
                    <a:pt x="75340" y="555565"/>
                    <a:pt x="44076" y="535625"/>
                    <a:pt x="27275" y="501253"/>
                  </a:cubicBezTo>
                  <a:cubicBezTo>
                    <a:pt x="13878" y="473853"/>
                    <a:pt x="10829" y="433337"/>
                    <a:pt x="25898" y="406337"/>
                  </a:cubicBezTo>
                  <a:cubicBezTo>
                    <a:pt x="67613" y="331642"/>
                    <a:pt x="128349" y="389935"/>
                    <a:pt x="162307" y="434492"/>
                  </a:cubicBezTo>
                  <a:cubicBezTo>
                    <a:pt x="178783" y="456119"/>
                    <a:pt x="215686" y="493348"/>
                    <a:pt x="243664" y="467858"/>
                  </a:cubicBezTo>
                  <a:cubicBezTo>
                    <a:pt x="273417" y="440739"/>
                    <a:pt x="247882" y="392378"/>
                    <a:pt x="224790" y="371062"/>
                  </a:cubicBezTo>
                  <a:cubicBezTo>
                    <a:pt x="194622" y="343203"/>
                    <a:pt x="158088" y="323826"/>
                    <a:pt x="125241" y="299608"/>
                  </a:cubicBezTo>
                  <a:cubicBezTo>
                    <a:pt x="95620" y="277774"/>
                    <a:pt x="65185" y="246480"/>
                    <a:pt x="84903" y="207756"/>
                  </a:cubicBezTo>
                  <a:cubicBezTo>
                    <a:pt x="100135" y="177840"/>
                    <a:pt x="138489" y="161290"/>
                    <a:pt x="171233" y="163821"/>
                  </a:cubicBezTo>
                  <a:cubicBezTo>
                    <a:pt x="246950" y="169683"/>
                    <a:pt x="258748" y="280231"/>
                    <a:pt x="308619" y="322671"/>
                  </a:cubicBezTo>
                  <a:cubicBezTo>
                    <a:pt x="326249" y="337681"/>
                    <a:pt x="366320" y="349612"/>
                    <a:pt x="387355" y="334884"/>
                  </a:cubicBezTo>
                  <a:cubicBezTo>
                    <a:pt x="408760" y="319858"/>
                    <a:pt x="394846" y="285516"/>
                    <a:pt x="387148" y="266776"/>
                  </a:cubicBezTo>
                  <a:cubicBezTo>
                    <a:pt x="364322" y="211220"/>
                    <a:pt x="200528" y="24985"/>
                    <a:pt x="336271" y="1596"/>
                  </a:cubicBezTo>
                  <a:cubicBezTo>
                    <a:pt x="370436" y="-4295"/>
                    <a:pt x="417524" y="6466"/>
                    <a:pt x="444361" y="28182"/>
                  </a:cubicBezTo>
                  <a:cubicBezTo>
                    <a:pt x="495002" y="69157"/>
                    <a:pt x="521884" y="150321"/>
                    <a:pt x="535221" y="211916"/>
                  </a:cubicBezTo>
                  <a:cubicBezTo>
                    <a:pt x="556212" y="308801"/>
                    <a:pt x="555013" y="416403"/>
                    <a:pt x="531595" y="512770"/>
                  </a:cubicBezTo>
                  <a:cubicBezTo>
                    <a:pt x="479829" y="725724"/>
                    <a:pt x="358149" y="794114"/>
                    <a:pt x="358149" y="794114"/>
                  </a:cubicBezTo>
                  <a:cubicBezTo>
                    <a:pt x="305525" y="811433"/>
                    <a:pt x="239726" y="819974"/>
                    <a:pt x="185177" y="808428"/>
                  </a:cubicBezTo>
                  <a:cubicBezTo>
                    <a:pt x="121051" y="794854"/>
                    <a:pt x="44357" y="747381"/>
                    <a:pt x="12650" y="688155"/>
                  </a:cubicBezTo>
                  <a:cubicBezTo>
                    <a:pt x="2391" y="669014"/>
                    <a:pt x="-9022" y="635471"/>
                    <a:pt x="11110" y="618359"/>
                  </a:cubicBezTo>
                  <a:close/>
                </a:path>
              </a:pathLst>
            </a:custGeom>
            <a:solidFill>
              <a:srgbClr val="AA80F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87" name="Google Shape;687;p10"/>
          <p:cNvSpPr txBox="1"/>
          <p:nvPr/>
        </p:nvSpPr>
        <p:spPr>
          <a:xfrm>
            <a:off x="257308" y="2270340"/>
            <a:ext cx="6034308" cy="31085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685800" marR="0" lvl="0" indent="-685800" algn="just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Char char="•"/>
            </a:pPr>
            <a:r>
              <a:rPr lang="en-US" sz="2800" dirty="0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TĖVAI;</a:t>
            </a:r>
          </a:p>
          <a:p>
            <a:pPr marL="685800" marR="0" lvl="0" indent="-685800" algn="just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Char char="•"/>
            </a:pPr>
            <a:r>
              <a:rPr lang="en-US" sz="2800" dirty="0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VAIKŲ IR JAUNIMO LINIJOS;</a:t>
            </a:r>
            <a:endParaRPr dirty="0"/>
          </a:p>
          <a:p>
            <a:pPr marL="685800" marR="0" lvl="0" indent="-685800" algn="just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Char char="•"/>
            </a:pPr>
            <a:r>
              <a:rPr lang="en-US" sz="2800" dirty="0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AUKLĖTOJAI / KURATORIAI / MOKYTOJAI;</a:t>
            </a:r>
            <a:endParaRPr dirty="0"/>
          </a:p>
          <a:p>
            <a:pPr marL="685800" marR="0" lvl="0" indent="-685800" algn="just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Char char="•"/>
            </a:pPr>
            <a:r>
              <a:rPr lang="en-US" sz="2800" dirty="0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MOKYKLOS PSICHOLOGAS / SOCIALINIS PEDAGOGAS; </a:t>
            </a:r>
            <a:endParaRPr dirty="0"/>
          </a:p>
          <a:p>
            <a:pPr marL="685800" marR="0" lvl="0" indent="-685800" algn="just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Char char="•"/>
            </a:pPr>
            <a:r>
              <a:rPr lang="en-US" sz="2800" dirty="0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POLICIJA.</a:t>
            </a:r>
            <a:endParaRPr dirty="0"/>
          </a:p>
        </p:txBody>
      </p:sp>
      <p:sp>
        <p:nvSpPr>
          <p:cNvPr id="92" name="Rectangle 6">
            <a:extLst>
              <a:ext uri="{FF2B5EF4-FFF2-40B4-BE49-F238E27FC236}">
                <a16:creationId xmlns:a16="http://schemas.microsoft.com/office/drawing/2014/main" id="{094A8E5B-86D1-4CB8-89CD-0B35128942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004" y="6207833"/>
            <a:ext cx="10745249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t-LT" altLang="en-US" sz="900" b="1" i="0" u="none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ea typeface="Carlito"/>
                <a:cs typeface="Carlito"/>
              </a:rPr>
              <a:t>Socialiniai tinklai: nauda ir pavojai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t-LT" altLang="en-US" sz="900" b="0" i="0" u="none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ea typeface="Carlito"/>
                <a:cs typeface="Carlito"/>
              </a:rPr>
              <a:t>"Erasmus+" projekto ID numeris: 2020-1-UK01-KA201-078830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t-LT" altLang="en-US" sz="900" b="0" i="0" u="none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ea typeface="Carlito"/>
                <a:cs typeface="Carlito"/>
              </a:rPr>
              <a:t>Europos Komisijos parama šio leidinio leidybai nereiškia, kad ji pritaria jo turiniui, kuris atspindi tik autorių požiūrį, ir Komisija negali būti laikoma atsakinga už bet kokį jame pateiktos informacijos panaudojimą.</a:t>
            </a:r>
            <a:endParaRPr kumimoji="0" lang="lt-LT" altLang="en-US" sz="1800" b="0" i="0" u="none" strike="noStrike" cap="none" normalizeH="0" baseline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6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500"/>
                                        <p:tgtEl>
                                          <p:spTgt spid="6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300"/>
                                        <p:tgtEl>
                                          <p:spTgt spid="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500"/>
                                        <p:tgtEl>
                                          <p:spTgt spid="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/>
                                        <p:tgtEl>
                                          <p:spTgt spid="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" name="Google Shape;693;ge1c9c745ab_4_0"/>
          <p:cNvSpPr txBox="1"/>
          <p:nvPr/>
        </p:nvSpPr>
        <p:spPr>
          <a:xfrm>
            <a:off x="2075300" y="2918475"/>
            <a:ext cx="39231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dirty="0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REFLEKSIJA</a:t>
            </a:r>
            <a:endParaRPr dirty="0"/>
          </a:p>
        </p:txBody>
      </p:sp>
      <p:sp>
        <p:nvSpPr>
          <p:cNvPr id="694" name="Google Shape;694;ge1c9c745ab_4_0"/>
          <p:cNvSpPr/>
          <p:nvPr/>
        </p:nvSpPr>
        <p:spPr>
          <a:xfrm>
            <a:off x="6546484" y="1356586"/>
            <a:ext cx="4122742" cy="4099744"/>
          </a:xfrm>
          <a:custGeom>
            <a:avLst/>
            <a:gdLst/>
            <a:ahLst/>
            <a:cxnLst/>
            <a:rect l="l" t="t" r="r" b="b"/>
            <a:pathLst>
              <a:path w="4122742" h="4099744" extrusionOk="0">
                <a:moveTo>
                  <a:pt x="4062109" y="1751131"/>
                </a:moveTo>
                <a:cubicBezTo>
                  <a:pt x="3950362" y="1019705"/>
                  <a:pt x="3492212" y="121095"/>
                  <a:pt x="2587074" y="27053"/>
                </a:cubicBezTo>
                <a:cubicBezTo>
                  <a:pt x="2587074" y="27053"/>
                  <a:pt x="1899850" y="-56539"/>
                  <a:pt x="1222396" y="70159"/>
                </a:cubicBezTo>
                <a:cubicBezTo>
                  <a:pt x="820334" y="145342"/>
                  <a:pt x="467774" y="369177"/>
                  <a:pt x="244694" y="690859"/>
                </a:cubicBezTo>
                <a:cubicBezTo>
                  <a:pt x="21615" y="1012555"/>
                  <a:pt x="-52903" y="1404802"/>
                  <a:pt x="37528" y="1778782"/>
                </a:cubicBezTo>
                <a:cubicBezTo>
                  <a:pt x="96266" y="2021683"/>
                  <a:pt x="135952" y="2273066"/>
                  <a:pt x="125057" y="2522657"/>
                </a:cubicBezTo>
                <a:cubicBezTo>
                  <a:pt x="106095" y="2957048"/>
                  <a:pt x="117004" y="3362514"/>
                  <a:pt x="538576" y="3621580"/>
                </a:cubicBezTo>
                <a:cubicBezTo>
                  <a:pt x="914984" y="3852890"/>
                  <a:pt x="1388706" y="4056903"/>
                  <a:pt x="1840639" y="4092623"/>
                </a:cubicBezTo>
                <a:cubicBezTo>
                  <a:pt x="2147769" y="4116899"/>
                  <a:pt x="2492203" y="4077613"/>
                  <a:pt x="2788216" y="3997647"/>
                </a:cubicBezTo>
                <a:cubicBezTo>
                  <a:pt x="4296779" y="3590138"/>
                  <a:pt x="4173856" y="2482557"/>
                  <a:pt x="4062109" y="1751131"/>
                </a:cubicBezTo>
                <a:close/>
              </a:path>
            </a:pathLst>
          </a:custGeom>
          <a:solidFill>
            <a:srgbClr val="F4F7F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95" name="Google Shape;695;ge1c9c745ab_4_0"/>
          <p:cNvGrpSpPr/>
          <p:nvPr/>
        </p:nvGrpSpPr>
        <p:grpSpPr>
          <a:xfrm>
            <a:off x="7006827" y="2133267"/>
            <a:ext cx="2474214" cy="2603442"/>
            <a:chOff x="7006827" y="2133267"/>
            <a:chExt cx="2474214" cy="2603442"/>
          </a:xfrm>
        </p:grpSpPr>
        <p:grpSp>
          <p:nvGrpSpPr>
            <p:cNvPr id="696" name="Google Shape;696;ge1c9c745ab_4_0"/>
            <p:cNvGrpSpPr/>
            <p:nvPr/>
          </p:nvGrpSpPr>
          <p:grpSpPr>
            <a:xfrm>
              <a:off x="7006827" y="2250295"/>
              <a:ext cx="2474214" cy="2486414"/>
              <a:chOff x="7006827" y="2250295"/>
              <a:chExt cx="2474214" cy="2486414"/>
            </a:xfrm>
          </p:grpSpPr>
          <p:sp>
            <p:nvSpPr>
              <p:cNvPr id="697" name="Google Shape;697;ge1c9c745ab_4_0"/>
              <p:cNvSpPr/>
              <p:nvPr/>
            </p:nvSpPr>
            <p:spPr>
              <a:xfrm>
                <a:off x="7006856" y="2250295"/>
                <a:ext cx="2474185" cy="2486414"/>
              </a:xfrm>
              <a:custGeom>
                <a:avLst/>
                <a:gdLst/>
                <a:ahLst/>
                <a:cxnLst/>
                <a:rect l="l" t="t" r="r" b="b"/>
                <a:pathLst>
                  <a:path w="2474185" h="2486414" extrusionOk="0">
                    <a:moveTo>
                      <a:pt x="2360721" y="69435"/>
                    </a:moveTo>
                    <a:lnTo>
                      <a:pt x="138451" y="68"/>
                    </a:lnTo>
                    <a:cubicBezTo>
                      <a:pt x="62172" y="-2315"/>
                      <a:pt x="0" y="58081"/>
                      <a:pt x="0" y="134982"/>
                    </a:cubicBezTo>
                    <a:lnTo>
                      <a:pt x="0" y="2356452"/>
                    </a:lnTo>
                    <a:cubicBezTo>
                      <a:pt x="0" y="2433353"/>
                      <a:pt x="62187" y="2491365"/>
                      <a:pt x="138451" y="2486081"/>
                    </a:cubicBezTo>
                    <a:lnTo>
                      <a:pt x="2360721" y="2331879"/>
                    </a:lnTo>
                    <a:cubicBezTo>
                      <a:pt x="2423529" y="2327527"/>
                      <a:pt x="2474185" y="2267871"/>
                      <a:pt x="2474185" y="2198638"/>
                    </a:cubicBezTo>
                    <a:lnTo>
                      <a:pt x="2474185" y="198353"/>
                    </a:lnTo>
                    <a:cubicBezTo>
                      <a:pt x="2474185" y="129105"/>
                      <a:pt x="2423529" y="71388"/>
                      <a:pt x="2360721" y="69435"/>
                    </a:cubicBezTo>
                    <a:close/>
                  </a:path>
                </a:pathLst>
              </a:custGeom>
              <a:solidFill>
                <a:srgbClr val="E38DD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98" name="Google Shape;698;ge1c9c745ab_4_0"/>
              <p:cNvSpPr/>
              <p:nvPr/>
            </p:nvSpPr>
            <p:spPr>
              <a:xfrm>
                <a:off x="7051220" y="2294538"/>
                <a:ext cx="2393716" cy="2397852"/>
              </a:xfrm>
              <a:custGeom>
                <a:avLst/>
                <a:gdLst/>
                <a:ahLst/>
                <a:cxnLst/>
                <a:rect l="l" t="t" r="r" b="b"/>
                <a:pathLst>
                  <a:path w="2393716" h="2397852" extrusionOk="0">
                    <a:moveTo>
                      <a:pt x="94087" y="2397636"/>
                    </a:moveTo>
                    <a:cubicBezTo>
                      <a:pt x="42218" y="2401144"/>
                      <a:pt x="0" y="2361635"/>
                      <a:pt x="0" y="2309381"/>
                    </a:cubicBezTo>
                    <a:lnTo>
                      <a:pt x="0" y="91878"/>
                    </a:lnTo>
                    <a:cubicBezTo>
                      <a:pt x="0" y="39624"/>
                      <a:pt x="42203" y="-1484"/>
                      <a:pt x="94087" y="41"/>
                    </a:cubicBezTo>
                    <a:lnTo>
                      <a:pt x="2316357" y="65440"/>
                    </a:lnTo>
                    <a:cubicBezTo>
                      <a:pt x="2359152" y="66699"/>
                      <a:pt x="2393717" y="105985"/>
                      <a:pt x="2393717" y="153192"/>
                    </a:cubicBezTo>
                    <a:lnTo>
                      <a:pt x="2393717" y="2156704"/>
                    </a:lnTo>
                    <a:cubicBezTo>
                      <a:pt x="2393717" y="2203911"/>
                      <a:pt x="2359152" y="2244515"/>
                      <a:pt x="2316357" y="2247416"/>
                    </a:cubicBezTo>
                    <a:lnTo>
                      <a:pt x="94087" y="2397636"/>
                    </a:lnTo>
                    <a:close/>
                  </a:path>
                </a:pathLst>
              </a:custGeom>
              <a:solidFill>
                <a:srgbClr val="FFFFFF">
                  <a:alpha val="7373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99" name="Google Shape;699;ge1c9c745ab_4_0"/>
              <p:cNvSpPr/>
              <p:nvPr/>
            </p:nvSpPr>
            <p:spPr>
              <a:xfrm>
                <a:off x="7006841" y="2250295"/>
                <a:ext cx="2474199" cy="288280"/>
              </a:xfrm>
              <a:custGeom>
                <a:avLst/>
                <a:gdLst/>
                <a:ahLst/>
                <a:cxnLst/>
                <a:rect l="l" t="t" r="r" b="b"/>
                <a:pathLst>
                  <a:path w="2474199" h="288280" extrusionOk="0">
                    <a:moveTo>
                      <a:pt x="2360736" y="69435"/>
                    </a:moveTo>
                    <a:lnTo>
                      <a:pt x="138466" y="68"/>
                    </a:lnTo>
                    <a:cubicBezTo>
                      <a:pt x="62187" y="-2315"/>
                      <a:pt x="0" y="58081"/>
                      <a:pt x="0" y="134982"/>
                    </a:cubicBezTo>
                    <a:lnTo>
                      <a:pt x="0" y="234857"/>
                    </a:lnTo>
                    <a:lnTo>
                      <a:pt x="2474200" y="288280"/>
                    </a:lnTo>
                    <a:lnTo>
                      <a:pt x="2474200" y="198353"/>
                    </a:lnTo>
                    <a:cubicBezTo>
                      <a:pt x="2474200" y="129105"/>
                      <a:pt x="2423544" y="71403"/>
                      <a:pt x="2360736" y="69435"/>
                    </a:cubicBezTo>
                    <a:close/>
                  </a:path>
                </a:pathLst>
              </a:custGeom>
              <a:solidFill>
                <a:srgbClr val="E38DD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00" name="Google Shape;700;ge1c9c745ab_4_0"/>
              <p:cNvSpPr/>
              <p:nvPr/>
            </p:nvSpPr>
            <p:spPr>
              <a:xfrm>
                <a:off x="7163101" y="2331820"/>
                <a:ext cx="89661" cy="90432"/>
              </a:xfrm>
              <a:custGeom>
                <a:avLst/>
                <a:gdLst/>
                <a:ahLst/>
                <a:cxnLst/>
                <a:rect l="l" t="t" r="r" b="b"/>
                <a:pathLst>
                  <a:path w="89661" h="90432" extrusionOk="0">
                    <a:moveTo>
                      <a:pt x="89661" y="46395"/>
                    </a:moveTo>
                    <a:cubicBezTo>
                      <a:pt x="89661" y="71309"/>
                      <a:pt x="69648" y="91026"/>
                      <a:pt x="44912" y="90419"/>
                    </a:cubicBezTo>
                    <a:cubicBezTo>
                      <a:pt x="20132" y="89812"/>
                      <a:pt x="0" y="69059"/>
                      <a:pt x="0" y="44042"/>
                    </a:cubicBezTo>
                    <a:cubicBezTo>
                      <a:pt x="0" y="19025"/>
                      <a:pt x="20132" y="-678"/>
                      <a:pt x="44912" y="18"/>
                    </a:cubicBezTo>
                    <a:cubicBezTo>
                      <a:pt x="69648" y="714"/>
                      <a:pt x="89661" y="21482"/>
                      <a:pt x="89661" y="4639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01" name="Google Shape;701;ge1c9c745ab_4_0"/>
              <p:cNvSpPr/>
              <p:nvPr/>
            </p:nvSpPr>
            <p:spPr>
              <a:xfrm>
                <a:off x="7320130" y="2336218"/>
                <a:ext cx="88536" cy="89854"/>
              </a:xfrm>
              <a:custGeom>
                <a:avLst/>
                <a:gdLst/>
                <a:ahLst/>
                <a:cxnLst/>
                <a:rect l="l" t="t" r="r" b="b"/>
                <a:pathLst>
                  <a:path w="88536" h="89854" extrusionOk="0">
                    <a:moveTo>
                      <a:pt x="88536" y="46084"/>
                    </a:moveTo>
                    <a:cubicBezTo>
                      <a:pt x="88536" y="70849"/>
                      <a:pt x="68774" y="90433"/>
                      <a:pt x="44349" y="89841"/>
                    </a:cubicBezTo>
                    <a:cubicBezTo>
                      <a:pt x="19880" y="89249"/>
                      <a:pt x="0" y="68614"/>
                      <a:pt x="0" y="43774"/>
                    </a:cubicBezTo>
                    <a:cubicBezTo>
                      <a:pt x="0" y="18935"/>
                      <a:pt x="19880" y="-664"/>
                      <a:pt x="44349" y="17"/>
                    </a:cubicBezTo>
                    <a:cubicBezTo>
                      <a:pt x="68774" y="698"/>
                      <a:pt x="88536" y="21319"/>
                      <a:pt x="88536" y="4608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02" name="Google Shape;702;ge1c9c745ab_4_0"/>
              <p:cNvSpPr/>
              <p:nvPr/>
            </p:nvSpPr>
            <p:spPr>
              <a:xfrm>
                <a:off x="7475190" y="2340540"/>
                <a:ext cx="87425" cy="89291"/>
              </a:xfrm>
              <a:custGeom>
                <a:avLst/>
                <a:gdLst/>
                <a:ahLst/>
                <a:cxnLst/>
                <a:rect l="l" t="t" r="r" b="b"/>
                <a:pathLst>
                  <a:path w="87425" h="89291" extrusionOk="0">
                    <a:moveTo>
                      <a:pt x="87426" y="45787"/>
                    </a:moveTo>
                    <a:cubicBezTo>
                      <a:pt x="87426" y="70390"/>
                      <a:pt x="67916" y="89870"/>
                      <a:pt x="43787" y="89278"/>
                    </a:cubicBezTo>
                    <a:cubicBezTo>
                      <a:pt x="19629" y="88686"/>
                      <a:pt x="0" y="68199"/>
                      <a:pt x="0" y="43508"/>
                    </a:cubicBezTo>
                    <a:cubicBezTo>
                      <a:pt x="0" y="18816"/>
                      <a:pt x="19629" y="-649"/>
                      <a:pt x="43787" y="17"/>
                    </a:cubicBezTo>
                    <a:cubicBezTo>
                      <a:pt x="67901" y="683"/>
                      <a:pt x="87426" y="21170"/>
                      <a:pt x="87426" y="4578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03" name="Google Shape;703;ge1c9c745ab_4_0"/>
              <p:cNvSpPr/>
              <p:nvPr/>
            </p:nvSpPr>
            <p:spPr>
              <a:xfrm>
                <a:off x="7006827" y="2250295"/>
                <a:ext cx="2281081" cy="2486414"/>
              </a:xfrm>
              <a:custGeom>
                <a:avLst/>
                <a:gdLst/>
                <a:ahLst/>
                <a:cxnLst/>
                <a:rect l="l" t="t" r="r" b="b"/>
                <a:pathLst>
                  <a:path w="2281081" h="2486414" extrusionOk="0">
                    <a:moveTo>
                      <a:pt x="1508814" y="912607"/>
                    </a:moveTo>
                    <a:cubicBezTo>
                      <a:pt x="1249912" y="532928"/>
                      <a:pt x="798527" y="658412"/>
                      <a:pt x="510848" y="235005"/>
                    </a:cubicBezTo>
                    <a:cubicBezTo>
                      <a:pt x="458786" y="158385"/>
                      <a:pt x="423437" y="80285"/>
                      <a:pt x="399160" y="8210"/>
                    </a:cubicBezTo>
                    <a:lnTo>
                      <a:pt x="138466" y="68"/>
                    </a:lnTo>
                    <a:cubicBezTo>
                      <a:pt x="62187" y="-2315"/>
                      <a:pt x="0" y="58081"/>
                      <a:pt x="0" y="134982"/>
                    </a:cubicBezTo>
                    <a:lnTo>
                      <a:pt x="0" y="2356452"/>
                    </a:lnTo>
                    <a:cubicBezTo>
                      <a:pt x="0" y="2433353"/>
                      <a:pt x="62187" y="2491365"/>
                      <a:pt x="138452" y="2486081"/>
                    </a:cubicBezTo>
                    <a:lnTo>
                      <a:pt x="2281081" y="2337401"/>
                    </a:lnTo>
                    <a:cubicBezTo>
                      <a:pt x="2233031" y="2267708"/>
                      <a:pt x="1812496" y="2014372"/>
                      <a:pt x="1703265" y="1611274"/>
                    </a:cubicBezTo>
                    <a:cubicBezTo>
                      <a:pt x="1603198" y="1241838"/>
                      <a:pt x="1664363" y="1140720"/>
                      <a:pt x="1508814" y="912607"/>
                    </a:cubicBezTo>
                    <a:close/>
                  </a:path>
                </a:pathLst>
              </a:custGeom>
              <a:solidFill>
                <a:srgbClr val="FFFFFF">
                  <a:alpha val="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704" name="Google Shape;704;ge1c9c745ab_4_0"/>
            <p:cNvSpPr/>
            <p:nvPr/>
          </p:nvSpPr>
          <p:spPr>
            <a:xfrm>
              <a:off x="7707847" y="2701931"/>
              <a:ext cx="1217819" cy="1246115"/>
            </a:xfrm>
            <a:custGeom>
              <a:avLst/>
              <a:gdLst/>
              <a:ahLst/>
              <a:cxnLst/>
              <a:rect l="l" t="t" r="r" b="b"/>
              <a:pathLst>
                <a:path w="1217819" h="1246115" extrusionOk="0">
                  <a:moveTo>
                    <a:pt x="1217819" y="604708"/>
                  </a:moveTo>
                  <a:cubicBezTo>
                    <a:pt x="1217819" y="943620"/>
                    <a:pt x="951382" y="1230411"/>
                    <a:pt x="617888" y="1245495"/>
                  </a:cubicBezTo>
                  <a:cubicBezTo>
                    <a:pt x="278901" y="1260816"/>
                    <a:pt x="0" y="990471"/>
                    <a:pt x="0" y="641404"/>
                  </a:cubicBezTo>
                  <a:cubicBezTo>
                    <a:pt x="0" y="292337"/>
                    <a:pt x="278916" y="5176"/>
                    <a:pt x="617888" y="69"/>
                  </a:cubicBezTo>
                  <a:cubicBezTo>
                    <a:pt x="951382" y="-4950"/>
                    <a:pt x="1217819" y="265795"/>
                    <a:pt x="1217819" y="60470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5" name="Google Shape;705;ge1c9c745ab_4_0"/>
            <p:cNvSpPr/>
            <p:nvPr/>
          </p:nvSpPr>
          <p:spPr>
            <a:xfrm>
              <a:off x="7720948" y="4077714"/>
              <a:ext cx="1192787" cy="265170"/>
            </a:xfrm>
            <a:custGeom>
              <a:avLst/>
              <a:gdLst/>
              <a:ahLst/>
              <a:cxnLst/>
              <a:rect l="l" t="t" r="r" b="b"/>
              <a:pathLst>
                <a:path w="1192787" h="265170" extrusionOk="0">
                  <a:moveTo>
                    <a:pt x="1192787" y="145312"/>
                  </a:moveTo>
                  <a:cubicBezTo>
                    <a:pt x="1192787" y="177494"/>
                    <a:pt x="1168526" y="204924"/>
                    <a:pt x="1137454" y="206611"/>
                  </a:cubicBezTo>
                  <a:lnTo>
                    <a:pt x="57776" y="265083"/>
                  </a:lnTo>
                  <a:cubicBezTo>
                    <a:pt x="24987" y="266859"/>
                    <a:pt x="0" y="241443"/>
                    <a:pt x="0" y="208314"/>
                  </a:cubicBezTo>
                  <a:lnTo>
                    <a:pt x="0" y="115944"/>
                  </a:lnTo>
                  <a:cubicBezTo>
                    <a:pt x="0" y="82815"/>
                    <a:pt x="25446" y="54659"/>
                    <a:pt x="58235" y="53046"/>
                  </a:cubicBezTo>
                  <a:lnTo>
                    <a:pt x="1138046" y="67"/>
                  </a:lnTo>
                  <a:cubicBezTo>
                    <a:pt x="1169118" y="-1458"/>
                    <a:pt x="1192787" y="23411"/>
                    <a:pt x="1192787" y="55577"/>
                  </a:cubicBezTo>
                  <a:lnTo>
                    <a:pt x="1192787" y="1453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706" name="Google Shape;706;ge1c9c745ab_4_0"/>
            <p:cNvGrpSpPr/>
            <p:nvPr/>
          </p:nvGrpSpPr>
          <p:grpSpPr>
            <a:xfrm>
              <a:off x="7692798" y="2133267"/>
              <a:ext cx="1208175" cy="1815639"/>
              <a:chOff x="7692798" y="2133267"/>
              <a:chExt cx="1208175" cy="1815639"/>
            </a:xfrm>
          </p:grpSpPr>
          <p:sp>
            <p:nvSpPr>
              <p:cNvPr id="707" name="Google Shape;707;ge1c9c745ab_4_0"/>
              <p:cNvSpPr/>
              <p:nvPr/>
            </p:nvSpPr>
            <p:spPr>
              <a:xfrm>
                <a:off x="8039358" y="3138922"/>
                <a:ext cx="586283" cy="809984"/>
              </a:xfrm>
              <a:custGeom>
                <a:avLst/>
                <a:gdLst/>
                <a:ahLst/>
                <a:cxnLst/>
                <a:rect l="l" t="t" r="r" b="b"/>
                <a:pathLst>
                  <a:path w="586283" h="975884" extrusionOk="0">
                    <a:moveTo>
                      <a:pt x="0" y="915885"/>
                    </a:moveTo>
                    <a:cubicBezTo>
                      <a:pt x="91471" y="908209"/>
                      <a:pt x="-69571" y="951273"/>
                      <a:pt x="297368" y="975884"/>
                    </a:cubicBezTo>
                    <a:cubicBezTo>
                      <a:pt x="500799" y="932761"/>
                      <a:pt x="489978" y="917311"/>
                      <a:pt x="586283" y="888025"/>
                    </a:cubicBezTo>
                    <a:lnTo>
                      <a:pt x="586283" y="0"/>
                    </a:lnTo>
                    <a:lnTo>
                      <a:pt x="0" y="15143"/>
                    </a:lnTo>
                    <a:lnTo>
                      <a:pt x="0" y="915885"/>
                    </a:lnTo>
                    <a:close/>
                  </a:path>
                </a:pathLst>
              </a:custGeom>
              <a:solidFill>
                <a:srgbClr val="FCB14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08" name="Google Shape;708;ge1c9c745ab_4_0"/>
              <p:cNvSpPr/>
              <p:nvPr/>
            </p:nvSpPr>
            <p:spPr>
              <a:xfrm>
                <a:off x="7892794" y="2501642"/>
                <a:ext cx="894598" cy="756896"/>
              </a:xfrm>
              <a:custGeom>
                <a:avLst/>
                <a:gdLst/>
                <a:ahLst/>
                <a:cxnLst/>
                <a:rect l="l" t="t" r="r" b="b"/>
                <a:pathLst>
                  <a:path w="894598" h="756896" extrusionOk="0">
                    <a:moveTo>
                      <a:pt x="0" y="0"/>
                    </a:moveTo>
                    <a:lnTo>
                      <a:pt x="0" y="379280"/>
                    </a:lnTo>
                    <a:cubicBezTo>
                      <a:pt x="0" y="471813"/>
                      <a:pt x="29576" y="556145"/>
                      <a:pt x="81757" y="621351"/>
                    </a:cubicBezTo>
                    <a:lnTo>
                      <a:pt x="88507" y="630544"/>
                    </a:lnTo>
                    <a:cubicBezTo>
                      <a:pt x="88566" y="630603"/>
                      <a:pt x="88136" y="631343"/>
                      <a:pt x="88196" y="631402"/>
                    </a:cubicBezTo>
                    <a:cubicBezTo>
                      <a:pt x="156156" y="710761"/>
                      <a:pt x="255409" y="759906"/>
                      <a:pt x="365972" y="756753"/>
                    </a:cubicBezTo>
                    <a:lnTo>
                      <a:pt x="535169" y="751928"/>
                    </a:lnTo>
                    <a:cubicBezTo>
                      <a:pt x="734742" y="746243"/>
                      <a:pt x="894598" y="570992"/>
                      <a:pt x="894598" y="362079"/>
                    </a:cubicBezTo>
                    <a:lnTo>
                      <a:pt x="894598" y="77286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6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09" name="Google Shape;709;ge1c9c745ab_4_0"/>
              <p:cNvSpPr/>
              <p:nvPr/>
            </p:nvSpPr>
            <p:spPr>
              <a:xfrm>
                <a:off x="7910055" y="2465109"/>
                <a:ext cx="880742" cy="651283"/>
              </a:xfrm>
              <a:custGeom>
                <a:avLst/>
                <a:gdLst/>
                <a:ahLst/>
                <a:cxnLst/>
                <a:rect l="l" t="t" r="r" b="b"/>
                <a:pathLst>
                  <a:path w="880742" h="651283" extrusionOk="0">
                    <a:moveTo>
                      <a:pt x="880742" y="267074"/>
                    </a:moveTo>
                    <a:cubicBezTo>
                      <a:pt x="880742" y="267074"/>
                      <a:pt x="423289" y="507014"/>
                      <a:pt x="394319" y="651135"/>
                    </a:cubicBezTo>
                    <a:cubicBezTo>
                      <a:pt x="225759" y="656819"/>
                      <a:pt x="151981" y="497451"/>
                      <a:pt x="151981" y="497451"/>
                    </a:cubicBezTo>
                    <a:lnTo>
                      <a:pt x="0" y="137711"/>
                    </a:lnTo>
                    <a:lnTo>
                      <a:pt x="10599" y="0"/>
                    </a:lnTo>
                    <a:lnTo>
                      <a:pt x="879988" y="144758"/>
                    </a:lnTo>
                    <a:lnTo>
                      <a:pt x="880742" y="267074"/>
                    </a:lnTo>
                    <a:close/>
                  </a:path>
                </a:pathLst>
              </a:custGeom>
              <a:solidFill>
                <a:schemeClr val="accent2">
                  <a:alpha val="60000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0" name="Google Shape;710;ge1c9c745ab_4_0"/>
              <p:cNvSpPr/>
              <p:nvPr/>
            </p:nvSpPr>
            <p:spPr>
              <a:xfrm>
                <a:off x="8535227" y="2526139"/>
                <a:ext cx="365745" cy="451656"/>
              </a:xfrm>
              <a:custGeom>
                <a:avLst/>
                <a:gdLst/>
                <a:ahLst/>
                <a:cxnLst/>
                <a:rect l="l" t="t" r="r" b="b"/>
                <a:pathLst>
                  <a:path w="365745" h="451656" extrusionOk="0">
                    <a:moveTo>
                      <a:pt x="312013" y="26336"/>
                    </a:moveTo>
                    <a:lnTo>
                      <a:pt x="323856" y="36387"/>
                    </a:lnTo>
                    <a:cubicBezTo>
                      <a:pt x="365718" y="71929"/>
                      <a:pt x="377990" y="129956"/>
                      <a:pt x="352529" y="167156"/>
                    </a:cubicBezTo>
                    <a:lnTo>
                      <a:pt x="179202" y="420271"/>
                    </a:lnTo>
                    <a:cubicBezTo>
                      <a:pt x="152172" y="459750"/>
                      <a:pt x="95121" y="462563"/>
                      <a:pt x="50550" y="425422"/>
                    </a:cubicBezTo>
                    <a:lnTo>
                      <a:pt x="46183" y="421781"/>
                    </a:lnTo>
                    <a:cubicBezTo>
                      <a:pt x="1493" y="384551"/>
                      <a:pt x="-13665" y="321387"/>
                      <a:pt x="13617" y="281834"/>
                    </a:cubicBezTo>
                    <a:lnTo>
                      <a:pt x="188498" y="28334"/>
                    </a:lnTo>
                    <a:cubicBezTo>
                      <a:pt x="214166" y="-8910"/>
                      <a:pt x="270032" y="-9294"/>
                      <a:pt x="312013" y="2633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6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1" name="Google Shape;711;ge1c9c745ab_4_0"/>
              <p:cNvSpPr/>
              <p:nvPr/>
            </p:nvSpPr>
            <p:spPr>
              <a:xfrm>
                <a:off x="8350064" y="2349048"/>
                <a:ext cx="409979" cy="510760"/>
              </a:xfrm>
              <a:custGeom>
                <a:avLst/>
                <a:gdLst/>
                <a:ahLst/>
                <a:cxnLst/>
                <a:rect l="l" t="t" r="r" b="b"/>
                <a:pathLst>
                  <a:path w="409979" h="510760" extrusionOk="0">
                    <a:moveTo>
                      <a:pt x="359850" y="26103"/>
                    </a:moveTo>
                    <a:lnTo>
                      <a:pt x="367858" y="32883"/>
                    </a:lnTo>
                    <a:cubicBezTo>
                      <a:pt x="412312" y="70571"/>
                      <a:pt x="423014" y="135142"/>
                      <a:pt x="393083" y="178322"/>
                    </a:cubicBezTo>
                    <a:lnTo>
                      <a:pt x="189247" y="472455"/>
                    </a:lnTo>
                    <a:cubicBezTo>
                      <a:pt x="157435" y="518374"/>
                      <a:pt x="93220" y="523806"/>
                      <a:pt x="45792" y="484431"/>
                    </a:cubicBezTo>
                    <a:cubicBezTo>
                      <a:pt x="-1755" y="444981"/>
                      <a:pt x="-14323" y="375585"/>
                      <a:pt x="17785" y="329592"/>
                    </a:cubicBezTo>
                    <a:lnTo>
                      <a:pt x="223427" y="35000"/>
                    </a:lnTo>
                    <a:cubicBezTo>
                      <a:pt x="253610" y="-8224"/>
                      <a:pt x="315279" y="-11673"/>
                      <a:pt x="359850" y="2610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6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2" name="Google Shape;712;ge1c9c745ab_4_0"/>
              <p:cNvSpPr/>
              <p:nvPr/>
            </p:nvSpPr>
            <p:spPr>
              <a:xfrm>
                <a:off x="8172588" y="2200717"/>
                <a:ext cx="417938" cy="516643"/>
              </a:xfrm>
              <a:custGeom>
                <a:avLst/>
                <a:gdLst/>
                <a:ahLst/>
                <a:cxnLst/>
                <a:rect l="l" t="t" r="r" b="b"/>
                <a:pathLst>
                  <a:path w="417938" h="516643" extrusionOk="0">
                    <a:moveTo>
                      <a:pt x="362785" y="26480"/>
                    </a:moveTo>
                    <a:lnTo>
                      <a:pt x="375471" y="37227"/>
                    </a:lnTo>
                    <a:cubicBezTo>
                      <a:pt x="420295" y="75226"/>
                      <a:pt x="431086" y="140107"/>
                      <a:pt x="400888" y="183361"/>
                    </a:cubicBezTo>
                    <a:lnTo>
                      <a:pt x="195246" y="477953"/>
                    </a:lnTo>
                    <a:cubicBezTo>
                      <a:pt x="163139" y="523931"/>
                      <a:pt x="99427" y="530030"/>
                      <a:pt x="51599" y="490328"/>
                    </a:cubicBezTo>
                    <a:lnTo>
                      <a:pt x="46907" y="486435"/>
                    </a:lnTo>
                    <a:cubicBezTo>
                      <a:pt x="-1055" y="446630"/>
                      <a:pt x="-14777" y="376021"/>
                      <a:pt x="17626" y="329969"/>
                    </a:cubicBezTo>
                    <a:lnTo>
                      <a:pt x="225148" y="34917"/>
                    </a:lnTo>
                    <a:cubicBezTo>
                      <a:pt x="255627" y="-8411"/>
                      <a:pt x="317844" y="-11638"/>
                      <a:pt x="362785" y="2648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6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3" name="Google Shape;713;ge1c9c745ab_4_0"/>
              <p:cNvSpPr/>
              <p:nvPr/>
            </p:nvSpPr>
            <p:spPr>
              <a:xfrm>
                <a:off x="8007871" y="2133267"/>
                <a:ext cx="369088" cy="441560"/>
              </a:xfrm>
              <a:custGeom>
                <a:avLst/>
                <a:gdLst/>
                <a:ahLst/>
                <a:cxnLst/>
                <a:rect l="l" t="t" r="r" b="b"/>
                <a:pathLst>
                  <a:path w="369088" h="441560" extrusionOk="0">
                    <a:moveTo>
                      <a:pt x="326612" y="30203"/>
                    </a:moveTo>
                    <a:cubicBezTo>
                      <a:pt x="368593" y="65715"/>
                      <a:pt x="381664" y="124172"/>
                      <a:pt x="355833" y="160898"/>
                    </a:cubicBezTo>
                    <a:lnTo>
                      <a:pt x="180063" y="410815"/>
                    </a:lnTo>
                    <a:cubicBezTo>
                      <a:pt x="152648" y="449806"/>
                      <a:pt x="95183" y="452234"/>
                      <a:pt x="50449" y="415108"/>
                    </a:cubicBezTo>
                    <a:lnTo>
                      <a:pt x="46068" y="411466"/>
                    </a:lnTo>
                    <a:cubicBezTo>
                      <a:pt x="1230" y="374252"/>
                      <a:pt x="-13721" y="311502"/>
                      <a:pt x="13930" y="272467"/>
                    </a:cubicBezTo>
                    <a:lnTo>
                      <a:pt x="183912" y="32571"/>
                    </a:lnTo>
                    <a:cubicBezTo>
                      <a:pt x="214051" y="-9957"/>
                      <a:pt x="277970" y="-10934"/>
                      <a:pt x="326612" y="3020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6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4" name="Google Shape;714;ge1c9c745ab_4_0"/>
              <p:cNvSpPr/>
              <p:nvPr/>
            </p:nvSpPr>
            <p:spPr>
              <a:xfrm>
                <a:off x="7692798" y="2373599"/>
                <a:ext cx="613150" cy="884457"/>
              </a:xfrm>
              <a:custGeom>
                <a:avLst/>
                <a:gdLst/>
                <a:ahLst/>
                <a:cxnLst/>
                <a:rect l="l" t="t" r="r" b="b"/>
                <a:pathLst>
                  <a:path w="613150" h="884457" extrusionOk="0">
                    <a:moveTo>
                      <a:pt x="604530" y="883702"/>
                    </a:moveTo>
                    <a:lnTo>
                      <a:pt x="583391" y="884309"/>
                    </a:lnTo>
                    <a:cubicBezTo>
                      <a:pt x="466005" y="887654"/>
                      <a:pt x="360223" y="834423"/>
                      <a:pt x="288000" y="748521"/>
                    </a:cubicBezTo>
                    <a:cubicBezTo>
                      <a:pt x="287941" y="748462"/>
                      <a:pt x="287941" y="748063"/>
                      <a:pt x="287867" y="748003"/>
                    </a:cubicBezTo>
                    <a:lnTo>
                      <a:pt x="279799" y="737849"/>
                    </a:lnTo>
                    <a:lnTo>
                      <a:pt x="82728" y="494978"/>
                    </a:lnTo>
                    <a:cubicBezTo>
                      <a:pt x="24538" y="423346"/>
                      <a:pt x="-4875" y="330118"/>
                      <a:pt x="661" y="235039"/>
                    </a:cubicBezTo>
                    <a:cubicBezTo>
                      <a:pt x="6952" y="127052"/>
                      <a:pt x="87361" y="39641"/>
                      <a:pt x="189102" y="29812"/>
                    </a:cubicBezTo>
                    <a:lnTo>
                      <a:pt x="191026" y="29604"/>
                    </a:lnTo>
                    <a:lnTo>
                      <a:pt x="491732" y="487"/>
                    </a:lnTo>
                    <a:cubicBezTo>
                      <a:pt x="549981" y="-5183"/>
                      <a:pt x="601466" y="39285"/>
                      <a:pt x="608260" y="100969"/>
                    </a:cubicBezTo>
                    <a:cubicBezTo>
                      <a:pt x="610762" y="123603"/>
                      <a:pt x="608749" y="145896"/>
                      <a:pt x="603005" y="166753"/>
                    </a:cubicBezTo>
                    <a:cubicBezTo>
                      <a:pt x="588410" y="219747"/>
                      <a:pt x="549315" y="263490"/>
                      <a:pt x="496780" y="280084"/>
                    </a:cubicBezTo>
                    <a:lnTo>
                      <a:pt x="398814" y="310918"/>
                    </a:lnTo>
                    <a:cubicBezTo>
                      <a:pt x="398814" y="310918"/>
                      <a:pt x="576967" y="322613"/>
                      <a:pt x="608379" y="631978"/>
                    </a:cubicBezTo>
                    <a:cubicBezTo>
                      <a:pt x="615336" y="700072"/>
                      <a:pt x="615203" y="783974"/>
                      <a:pt x="604530" y="88370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6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5" name="Google Shape;715;ge1c9c745ab_4_0"/>
              <p:cNvSpPr/>
              <p:nvPr/>
            </p:nvSpPr>
            <p:spPr>
              <a:xfrm>
                <a:off x="7932316" y="2527473"/>
                <a:ext cx="368860" cy="477422"/>
              </a:xfrm>
              <a:custGeom>
                <a:avLst/>
                <a:gdLst/>
                <a:ahLst/>
                <a:cxnLst/>
                <a:rect l="l" t="t" r="r" b="b"/>
                <a:pathLst>
                  <a:path w="368860" h="477422" extrusionOk="0">
                    <a:moveTo>
                      <a:pt x="368861" y="477423"/>
                    </a:moveTo>
                    <a:cubicBezTo>
                      <a:pt x="315792" y="196997"/>
                      <a:pt x="-55716" y="160537"/>
                      <a:pt x="7137" y="160996"/>
                    </a:cubicBezTo>
                    <a:cubicBezTo>
                      <a:pt x="76918" y="161544"/>
                      <a:pt x="76918" y="0"/>
                      <a:pt x="76918" y="0"/>
                    </a:cubicBezTo>
                    <a:cubicBezTo>
                      <a:pt x="76918" y="0"/>
                      <a:pt x="140289" y="80602"/>
                      <a:pt x="157268" y="100763"/>
                    </a:cubicBezTo>
                    <a:cubicBezTo>
                      <a:pt x="174217" y="120925"/>
                      <a:pt x="356782" y="10717"/>
                      <a:pt x="356782" y="10717"/>
                    </a:cubicBezTo>
                    <a:cubicBezTo>
                      <a:pt x="359106" y="11132"/>
                      <a:pt x="361296" y="11798"/>
                      <a:pt x="363502" y="12834"/>
                    </a:cubicBezTo>
                    <a:cubicBezTo>
                      <a:pt x="348906" y="65828"/>
                      <a:pt x="309812" y="109571"/>
                      <a:pt x="257276" y="126165"/>
                    </a:cubicBezTo>
                    <a:lnTo>
                      <a:pt x="159311" y="157000"/>
                    </a:lnTo>
                    <a:cubicBezTo>
                      <a:pt x="159296" y="157014"/>
                      <a:pt x="337449" y="168042"/>
                      <a:pt x="368861" y="477423"/>
                    </a:cubicBezTo>
                    <a:close/>
                  </a:path>
                </a:pathLst>
              </a:custGeom>
              <a:solidFill>
                <a:schemeClr val="accent2">
                  <a:alpha val="41960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716" name="Google Shape;716;ge1c9c745ab_4_0"/>
          <p:cNvGrpSpPr/>
          <p:nvPr/>
        </p:nvGrpSpPr>
        <p:grpSpPr>
          <a:xfrm>
            <a:off x="7122399" y="1608357"/>
            <a:ext cx="686655" cy="558263"/>
            <a:chOff x="7122399" y="1608357"/>
            <a:chExt cx="686655" cy="558263"/>
          </a:xfrm>
        </p:grpSpPr>
        <p:sp>
          <p:nvSpPr>
            <p:cNvPr id="717" name="Google Shape;717;ge1c9c745ab_4_0"/>
            <p:cNvSpPr/>
            <p:nvPr/>
          </p:nvSpPr>
          <p:spPr>
            <a:xfrm>
              <a:off x="7122399" y="1609330"/>
              <a:ext cx="662852" cy="557290"/>
            </a:xfrm>
            <a:custGeom>
              <a:avLst/>
              <a:gdLst/>
              <a:ahLst/>
              <a:cxnLst/>
              <a:rect l="l" t="t" r="r" b="b"/>
              <a:pathLst>
                <a:path w="662852" h="557290" extrusionOk="0">
                  <a:moveTo>
                    <a:pt x="68" y="280982"/>
                  </a:moveTo>
                  <a:cubicBezTo>
                    <a:pt x="68" y="289760"/>
                    <a:pt x="-288" y="298449"/>
                    <a:pt x="630" y="307005"/>
                  </a:cubicBezTo>
                  <a:cubicBezTo>
                    <a:pt x="1030" y="310691"/>
                    <a:pt x="1089" y="314333"/>
                    <a:pt x="1666" y="317930"/>
                  </a:cubicBezTo>
                  <a:cubicBezTo>
                    <a:pt x="2806" y="325169"/>
                    <a:pt x="4050" y="332318"/>
                    <a:pt x="5841" y="339335"/>
                  </a:cubicBezTo>
                  <a:cubicBezTo>
                    <a:pt x="6714" y="342843"/>
                    <a:pt x="7573" y="346352"/>
                    <a:pt x="8594" y="349815"/>
                  </a:cubicBezTo>
                  <a:cubicBezTo>
                    <a:pt x="9290" y="352095"/>
                    <a:pt x="9986" y="354419"/>
                    <a:pt x="10741" y="356699"/>
                  </a:cubicBezTo>
                  <a:cubicBezTo>
                    <a:pt x="28637" y="410315"/>
                    <a:pt x="65082" y="456781"/>
                    <a:pt x="113650" y="491435"/>
                  </a:cubicBezTo>
                  <a:cubicBezTo>
                    <a:pt x="114701" y="492175"/>
                    <a:pt x="115693" y="492930"/>
                    <a:pt x="116759" y="493625"/>
                  </a:cubicBezTo>
                  <a:cubicBezTo>
                    <a:pt x="133471" y="505290"/>
                    <a:pt x="151546" y="515519"/>
                    <a:pt x="170804" y="524253"/>
                  </a:cubicBezTo>
                  <a:cubicBezTo>
                    <a:pt x="171988" y="524786"/>
                    <a:pt x="173173" y="525304"/>
                    <a:pt x="174401" y="525837"/>
                  </a:cubicBezTo>
                  <a:cubicBezTo>
                    <a:pt x="182869" y="529567"/>
                    <a:pt x="191558" y="532986"/>
                    <a:pt x="200454" y="536110"/>
                  </a:cubicBezTo>
                  <a:cubicBezTo>
                    <a:pt x="204229" y="537427"/>
                    <a:pt x="208093" y="538700"/>
                    <a:pt x="211956" y="539885"/>
                  </a:cubicBezTo>
                  <a:cubicBezTo>
                    <a:pt x="214547" y="540714"/>
                    <a:pt x="217137" y="541513"/>
                    <a:pt x="219757" y="542253"/>
                  </a:cubicBezTo>
                  <a:cubicBezTo>
                    <a:pt x="223665" y="543393"/>
                    <a:pt x="227618" y="544444"/>
                    <a:pt x="231600" y="545450"/>
                  </a:cubicBezTo>
                  <a:cubicBezTo>
                    <a:pt x="234235" y="546102"/>
                    <a:pt x="236914" y="546768"/>
                    <a:pt x="239578" y="547375"/>
                  </a:cubicBezTo>
                  <a:cubicBezTo>
                    <a:pt x="273107" y="555102"/>
                    <a:pt x="308678" y="558521"/>
                    <a:pt x="345316" y="556893"/>
                  </a:cubicBezTo>
                  <a:cubicBezTo>
                    <a:pt x="348039" y="556760"/>
                    <a:pt x="350763" y="556627"/>
                    <a:pt x="353428" y="556449"/>
                  </a:cubicBezTo>
                  <a:cubicBezTo>
                    <a:pt x="354212" y="556405"/>
                    <a:pt x="355011" y="556316"/>
                    <a:pt x="355752" y="556271"/>
                  </a:cubicBezTo>
                  <a:cubicBezTo>
                    <a:pt x="355974" y="556271"/>
                    <a:pt x="356196" y="556227"/>
                    <a:pt x="356418" y="556227"/>
                  </a:cubicBezTo>
                  <a:cubicBezTo>
                    <a:pt x="358120" y="556094"/>
                    <a:pt x="359837" y="556005"/>
                    <a:pt x="361510" y="555827"/>
                  </a:cubicBezTo>
                  <a:cubicBezTo>
                    <a:pt x="362383" y="555738"/>
                    <a:pt x="363227" y="555694"/>
                    <a:pt x="364056" y="555605"/>
                  </a:cubicBezTo>
                  <a:cubicBezTo>
                    <a:pt x="365892" y="555428"/>
                    <a:pt x="367786" y="555250"/>
                    <a:pt x="369622" y="555072"/>
                  </a:cubicBezTo>
                  <a:cubicBezTo>
                    <a:pt x="370406" y="554984"/>
                    <a:pt x="371206" y="554850"/>
                    <a:pt x="371990" y="554761"/>
                  </a:cubicBezTo>
                  <a:cubicBezTo>
                    <a:pt x="373885" y="554584"/>
                    <a:pt x="375809" y="554362"/>
                    <a:pt x="377689" y="554110"/>
                  </a:cubicBezTo>
                  <a:cubicBezTo>
                    <a:pt x="378385" y="554021"/>
                    <a:pt x="379051" y="553932"/>
                    <a:pt x="379747" y="553844"/>
                  </a:cubicBezTo>
                  <a:cubicBezTo>
                    <a:pt x="381760" y="553577"/>
                    <a:pt x="383788" y="553311"/>
                    <a:pt x="385846" y="553015"/>
                  </a:cubicBezTo>
                  <a:cubicBezTo>
                    <a:pt x="386334" y="552926"/>
                    <a:pt x="386852" y="552837"/>
                    <a:pt x="387385" y="552748"/>
                  </a:cubicBezTo>
                  <a:cubicBezTo>
                    <a:pt x="389621" y="552437"/>
                    <a:pt x="391811" y="552097"/>
                    <a:pt x="394061" y="551697"/>
                  </a:cubicBezTo>
                  <a:cubicBezTo>
                    <a:pt x="394372" y="551653"/>
                    <a:pt x="394668" y="548544"/>
                    <a:pt x="394935" y="548500"/>
                  </a:cubicBezTo>
                  <a:cubicBezTo>
                    <a:pt x="397436" y="548056"/>
                    <a:pt x="399938" y="544089"/>
                    <a:pt x="402395" y="544089"/>
                  </a:cubicBezTo>
                  <a:lnTo>
                    <a:pt x="402440" y="544089"/>
                  </a:lnTo>
                  <a:cubicBezTo>
                    <a:pt x="423327" y="544089"/>
                    <a:pt x="443414" y="537531"/>
                    <a:pt x="462510" y="530470"/>
                  </a:cubicBezTo>
                  <a:cubicBezTo>
                    <a:pt x="462466" y="530425"/>
                    <a:pt x="462466" y="531950"/>
                    <a:pt x="462421" y="531906"/>
                  </a:cubicBezTo>
                  <a:cubicBezTo>
                    <a:pt x="468387" y="529715"/>
                    <a:pt x="474264" y="528101"/>
                    <a:pt x="480066" y="525600"/>
                  </a:cubicBezTo>
                  <a:cubicBezTo>
                    <a:pt x="485203" y="523364"/>
                    <a:pt x="490251" y="521425"/>
                    <a:pt x="495210" y="519012"/>
                  </a:cubicBezTo>
                  <a:cubicBezTo>
                    <a:pt x="497623" y="520937"/>
                    <a:pt x="500435" y="523157"/>
                    <a:pt x="503544" y="525304"/>
                  </a:cubicBezTo>
                  <a:cubicBezTo>
                    <a:pt x="543423" y="508147"/>
                    <a:pt x="578565" y="484640"/>
                    <a:pt x="607090" y="456293"/>
                  </a:cubicBezTo>
                  <a:cubicBezTo>
                    <a:pt x="603759" y="451778"/>
                    <a:pt x="600547" y="447085"/>
                    <a:pt x="597616" y="442126"/>
                  </a:cubicBezTo>
                  <a:cubicBezTo>
                    <a:pt x="638724" y="395275"/>
                    <a:pt x="662852" y="337677"/>
                    <a:pt x="662852" y="276304"/>
                  </a:cubicBezTo>
                  <a:cubicBezTo>
                    <a:pt x="662852" y="129104"/>
                    <a:pt x="524075" y="5559"/>
                    <a:pt x="345330" y="171"/>
                  </a:cubicBezTo>
                  <a:cubicBezTo>
                    <a:pt x="339498" y="-7"/>
                    <a:pt x="335250" y="-36"/>
                    <a:pt x="329491" y="38"/>
                  </a:cubicBezTo>
                  <a:cubicBezTo>
                    <a:pt x="154343" y="2273"/>
                    <a:pt x="7232" y="118550"/>
                    <a:pt x="1844" y="268429"/>
                  </a:cubicBezTo>
                  <a:lnTo>
                    <a:pt x="1844" y="268607"/>
                  </a:lnTo>
                  <a:cubicBezTo>
                    <a:pt x="1844" y="270487"/>
                    <a:pt x="1844" y="272426"/>
                    <a:pt x="1844" y="274350"/>
                  </a:cubicBezTo>
                  <a:lnTo>
                    <a:pt x="1844" y="275224"/>
                  </a:lnTo>
                  <a:cubicBezTo>
                    <a:pt x="1829" y="277163"/>
                    <a:pt x="68" y="279043"/>
                    <a:pt x="68" y="280982"/>
                  </a:cubicBezTo>
                  <a:close/>
                </a:path>
              </a:pathLst>
            </a:custGeom>
            <a:solidFill>
              <a:srgbClr val="444B8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8" name="Google Shape;718;ge1c9c745ab_4_0"/>
            <p:cNvSpPr/>
            <p:nvPr/>
          </p:nvSpPr>
          <p:spPr>
            <a:xfrm>
              <a:off x="7144627" y="1608357"/>
              <a:ext cx="664427" cy="557247"/>
            </a:xfrm>
            <a:custGeom>
              <a:avLst/>
              <a:gdLst/>
              <a:ahLst/>
              <a:cxnLst/>
              <a:rect l="l" t="t" r="r" b="b"/>
              <a:pathLst>
                <a:path w="664427" h="557247" extrusionOk="0">
                  <a:moveTo>
                    <a:pt x="0" y="280934"/>
                  </a:moveTo>
                  <a:cubicBezTo>
                    <a:pt x="0" y="438141"/>
                    <a:pt x="152070" y="559495"/>
                    <a:pt x="334190" y="557216"/>
                  </a:cubicBezTo>
                  <a:cubicBezTo>
                    <a:pt x="338409" y="557171"/>
                    <a:pt x="342657" y="557038"/>
                    <a:pt x="346921" y="556860"/>
                  </a:cubicBezTo>
                  <a:cubicBezTo>
                    <a:pt x="350784" y="556683"/>
                    <a:pt x="354648" y="556461"/>
                    <a:pt x="358452" y="556164"/>
                  </a:cubicBezTo>
                  <a:cubicBezTo>
                    <a:pt x="362360" y="555898"/>
                    <a:pt x="366268" y="555543"/>
                    <a:pt x="370117" y="555158"/>
                  </a:cubicBezTo>
                  <a:cubicBezTo>
                    <a:pt x="370901" y="555069"/>
                    <a:pt x="371701" y="555025"/>
                    <a:pt x="372485" y="554891"/>
                  </a:cubicBezTo>
                  <a:cubicBezTo>
                    <a:pt x="374987" y="554625"/>
                    <a:pt x="377444" y="554359"/>
                    <a:pt x="379946" y="554018"/>
                  </a:cubicBezTo>
                  <a:cubicBezTo>
                    <a:pt x="382403" y="553707"/>
                    <a:pt x="384816" y="553411"/>
                    <a:pt x="387273" y="553011"/>
                  </a:cubicBezTo>
                  <a:cubicBezTo>
                    <a:pt x="390782" y="552523"/>
                    <a:pt x="394290" y="551961"/>
                    <a:pt x="397754" y="551339"/>
                  </a:cubicBezTo>
                  <a:cubicBezTo>
                    <a:pt x="399856" y="550939"/>
                    <a:pt x="401928" y="550599"/>
                    <a:pt x="403986" y="550199"/>
                  </a:cubicBezTo>
                  <a:cubicBezTo>
                    <a:pt x="424828" y="546158"/>
                    <a:pt x="444916" y="540547"/>
                    <a:pt x="464011" y="533442"/>
                  </a:cubicBezTo>
                  <a:cubicBezTo>
                    <a:pt x="469888" y="531251"/>
                    <a:pt x="475632" y="528972"/>
                    <a:pt x="481301" y="526514"/>
                  </a:cubicBezTo>
                  <a:cubicBezTo>
                    <a:pt x="521180" y="509358"/>
                    <a:pt x="556322" y="485747"/>
                    <a:pt x="584847" y="457414"/>
                  </a:cubicBezTo>
                  <a:cubicBezTo>
                    <a:pt x="634644" y="408106"/>
                    <a:pt x="664428" y="344572"/>
                    <a:pt x="664428" y="276345"/>
                  </a:cubicBezTo>
                  <a:cubicBezTo>
                    <a:pt x="664428" y="129145"/>
                    <a:pt x="525651" y="5586"/>
                    <a:pt x="346906" y="197"/>
                  </a:cubicBezTo>
                  <a:cubicBezTo>
                    <a:pt x="332991" y="-247"/>
                    <a:pt x="319269" y="64"/>
                    <a:pt x="305709" y="1071"/>
                  </a:cubicBezTo>
                  <a:cubicBezTo>
                    <a:pt x="160374" y="11566"/>
                    <a:pt x="39228" y="100665"/>
                    <a:pt x="7920" y="219976"/>
                  </a:cubicBezTo>
                  <a:cubicBezTo>
                    <a:pt x="7920" y="219991"/>
                    <a:pt x="7905" y="220006"/>
                    <a:pt x="7905" y="220020"/>
                  </a:cubicBezTo>
                  <a:cubicBezTo>
                    <a:pt x="7120" y="223025"/>
                    <a:pt x="6380" y="226030"/>
                    <a:pt x="5714" y="229080"/>
                  </a:cubicBezTo>
                  <a:cubicBezTo>
                    <a:pt x="5492" y="230057"/>
                    <a:pt x="5299" y="231049"/>
                    <a:pt x="5092" y="232026"/>
                  </a:cubicBezTo>
                  <a:cubicBezTo>
                    <a:pt x="4589" y="234438"/>
                    <a:pt x="4086" y="236851"/>
                    <a:pt x="3656" y="239294"/>
                  </a:cubicBezTo>
                  <a:cubicBezTo>
                    <a:pt x="3020" y="242876"/>
                    <a:pt x="2442" y="246473"/>
                    <a:pt x="1969" y="250100"/>
                  </a:cubicBezTo>
                  <a:cubicBezTo>
                    <a:pt x="2013" y="250144"/>
                    <a:pt x="1969" y="250189"/>
                    <a:pt x="1969" y="250278"/>
                  </a:cubicBezTo>
                  <a:cubicBezTo>
                    <a:pt x="1791" y="251639"/>
                    <a:pt x="1613" y="253046"/>
                    <a:pt x="1480" y="254408"/>
                  </a:cubicBezTo>
                  <a:cubicBezTo>
                    <a:pt x="1258" y="256125"/>
                    <a:pt x="1081" y="257827"/>
                    <a:pt x="947" y="259544"/>
                  </a:cubicBezTo>
                  <a:cubicBezTo>
                    <a:pt x="770" y="261424"/>
                    <a:pt x="592" y="263363"/>
                    <a:pt x="503" y="265243"/>
                  </a:cubicBezTo>
                  <a:cubicBezTo>
                    <a:pt x="459" y="265821"/>
                    <a:pt x="414" y="266427"/>
                    <a:pt x="370" y="267005"/>
                  </a:cubicBezTo>
                  <a:cubicBezTo>
                    <a:pt x="237" y="269196"/>
                    <a:pt x="148" y="271386"/>
                    <a:pt x="104" y="273592"/>
                  </a:cubicBezTo>
                  <a:cubicBezTo>
                    <a:pt x="44" y="276020"/>
                    <a:pt x="0" y="278477"/>
                    <a:pt x="0" y="280934"/>
                  </a:cubicBezTo>
                  <a:close/>
                </a:path>
              </a:pathLst>
            </a:custGeom>
            <a:solidFill>
              <a:srgbClr val="FF908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9" name="Google Shape;719;ge1c9c745ab_4_0"/>
            <p:cNvSpPr/>
            <p:nvPr/>
          </p:nvSpPr>
          <p:spPr>
            <a:xfrm>
              <a:off x="7144627" y="1608357"/>
              <a:ext cx="664427" cy="557247"/>
            </a:xfrm>
            <a:custGeom>
              <a:avLst/>
              <a:gdLst/>
              <a:ahLst/>
              <a:cxnLst/>
              <a:rect l="l" t="t" r="r" b="b"/>
              <a:pathLst>
                <a:path w="664427" h="557247" extrusionOk="0">
                  <a:moveTo>
                    <a:pt x="0" y="280934"/>
                  </a:moveTo>
                  <a:cubicBezTo>
                    <a:pt x="0" y="438141"/>
                    <a:pt x="152070" y="559495"/>
                    <a:pt x="334190" y="557216"/>
                  </a:cubicBezTo>
                  <a:cubicBezTo>
                    <a:pt x="338409" y="557171"/>
                    <a:pt x="342657" y="557038"/>
                    <a:pt x="346921" y="556860"/>
                  </a:cubicBezTo>
                  <a:cubicBezTo>
                    <a:pt x="350784" y="556683"/>
                    <a:pt x="354648" y="556461"/>
                    <a:pt x="358452" y="556164"/>
                  </a:cubicBezTo>
                  <a:cubicBezTo>
                    <a:pt x="362360" y="555898"/>
                    <a:pt x="366268" y="555543"/>
                    <a:pt x="370117" y="555158"/>
                  </a:cubicBezTo>
                  <a:cubicBezTo>
                    <a:pt x="370901" y="555069"/>
                    <a:pt x="371701" y="555025"/>
                    <a:pt x="372485" y="554891"/>
                  </a:cubicBezTo>
                  <a:cubicBezTo>
                    <a:pt x="374987" y="554625"/>
                    <a:pt x="377444" y="554359"/>
                    <a:pt x="379946" y="554018"/>
                  </a:cubicBezTo>
                  <a:cubicBezTo>
                    <a:pt x="382403" y="553707"/>
                    <a:pt x="384816" y="553411"/>
                    <a:pt x="387273" y="553011"/>
                  </a:cubicBezTo>
                  <a:cubicBezTo>
                    <a:pt x="390782" y="552523"/>
                    <a:pt x="394290" y="551961"/>
                    <a:pt x="397754" y="551339"/>
                  </a:cubicBezTo>
                  <a:cubicBezTo>
                    <a:pt x="399856" y="550939"/>
                    <a:pt x="401928" y="550599"/>
                    <a:pt x="403986" y="550199"/>
                  </a:cubicBezTo>
                  <a:cubicBezTo>
                    <a:pt x="424828" y="546158"/>
                    <a:pt x="444916" y="540547"/>
                    <a:pt x="464011" y="533442"/>
                  </a:cubicBezTo>
                  <a:cubicBezTo>
                    <a:pt x="469888" y="531251"/>
                    <a:pt x="475632" y="528972"/>
                    <a:pt x="481301" y="526514"/>
                  </a:cubicBezTo>
                  <a:cubicBezTo>
                    <a:pt x="521180" y="509358"/>
                    <a:pt x="556322" y="485747"/>
                    <a:pt x="584847" y="457414"/>
                  </a:cubicBezTo>
                  <a:cubicBezTo>
                    <a:pt x="634644" y="408106"/>
                    <a:pt x="664428" y="344572"/>
                    <a:pt x="664428" y="276345"/>
                  </a:cubicBezTo>
                  <a:cubicBezTo>
                    <a:pt x="664428" y="129145"/>
                    <a:pt x="525651" y="5586"/>
                    <a:pt x="346906" y="197"/>
                  </a:cubicBezTo>
                  <a:cubicBezTo>
                    <a:pt x="332991" y="-247"/>
                    <a:pt x="319269" y="64"/>
                    <a:pt x="305709" y="1071"/>
                  </a:cubicBezTo>
                  <a:cubicBezTo>
                    <a:pt x="160374" y="11566"/>
                    <a:pt x="39228" y="100665"/>
                    <a:pt x="7920" y="219976"/>
                  </a:cubicBezTo>
                  <a:cubicBezTo>
                    <a:pt x="7920" y="219991"/>
                    <a:pt x="7905" y="220006"/>
                    <a:pt x="7905" y="220020"/>
                  </a:cubicBezTo>
                  <a:cubicBezTo>
                    <a:pt x="7120" y="223025"/>
                    <a:pt x="6380" y="226030"/>
                    <a:pt x="5714" y="229080"/>
                  </a:cubicBezTo>
                  <a:cubicBezTo>
                    <a:pt x="5492" y="230057"/>
                    <a:pt x="5299" y="231049"/>
                    <a:pt x="5092" y="232026"/>
                  </a:cubicBezTo>
                  <a:cubicBezTo>
                    <a:pt x="4589" y="234438"/>
                    <a:pt x="4086" y="236851"/>
                    <a:pt x="3656" y="239294"/>
                  </a:cubicBezTo>
                  <a:cubicBezTo>
                    <a:pt x="3020" y="242876"/>
                    <a:pt x="2442" y="246473"/>
                    <a:pt x="1969" y="250100"/>
                  </a:cubicBezTo>
                  <a:cubicBezTo>
                    <a:pt x="2013" y="250144"/>
                    <a:pt x="1969" y="250189"/>
                    <a:pt x="1969" y="250278"/>
                  </a:cubicBezTo>
                  <a:cubicBezTo>
                    <a:pt x="1791" y="251639"/>
                    <a:pt x="1613" y="253046"/>
                    <a:pt x="1480" y="254408"/>
                  </a:cubicBezTo>
                  <a:cubicBezTo>
                    <a:pt x="1258" y="256125"/>
                    <a:pt x="1081" y="257827"/>
                    <a:pt x="947" y="259544"/>
                  </a:cubicBezTo>
                  <a:cubicBezTo>
                    <a:pt x="770" y="261424"/>
                    <a:pt x="592" y="263363"/>
                    <a:pt x="503" y="265243"/>
                  </a:cubicBezTo>
                  <a:cubicBezTo>
                    <a:pt x="459" y="265821"/>
                    <a:pt x="414" y="266427"/>
                    <a:pt x="370" y="267005"/>
                  </a:cubicBezTo>
                  <a:cubicBezTo>
                    <a:pt x="237" y="269196"/>
                    <a:pt x="148" y="271386"/>
                    <a:pt x="104" y="273592"/>
                  </a:cubicBezTo>
                  <a:cubicBezTo>
                    <a:pt x="44" y="276020"/>
                    <a:pt x="0" y="278477"/>
                    <a:pt x="0" y="280934"/>
                  </a:cubicBezTo>
                  <a:close/>
                </a:path>
              </a:pathLst>
            </a:custGeom>
            <a:solidFill>
              <a:srgbClr val="AA80F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720" name="Google Shape;720;ge1c9c745ab_4_0"/>
            <p:cNvGrpSpPr/>
            <p:nvPr/>
          </p:nvGrpSpPr>
          <p:grpSpPr>
            <a:xfrm>
              <a:off x="7315475" y="1689434"/>
              <a:ext cx="340256" cy="361665"/>
              <a:chOff x="7315475" y="1689434"/>
              <a:chExt cx="340256" cy="361665"/>
            </a:xfrm>
          </p:grpSpPr>
          <p:sp>
            <p:nvSpPr>
              <p:cNvPr id="721" name="Google Shape;721;ge1c9c745ab_4_0"/>
              <p:cNvSpPr/>
              <p:nvPr/>
            </p:nvSpPr>
            <p:spPr>
              <a:xfrm>
                <a:off x="7406312" y="1689434"/>
                <a:ext cx="249419" cy="361665"/>
              </a:xfrm>
              <a:custGeom>
                <a:avLst/>
                <a:gdLst/>
                <a:ahLst/>
                <a:cxnLst/>
                <a:rect l="l" t="t" r="r" b="b"/>
                <a:pathLst>
                  <a:path w="249419" h="361665" extrusionOk="0">
                    <a:moveTo>
                      <a:pt x="0" y="356841"/>
                    </a:moveTo>
                    <a:cubicBezTo>
                      <a:pt x="636" y="228012"/>
                      <a:pt x="4766" y="134221"/>
                      <a:pt x="8793" y="122956"/>
                    </a:cubicBezTo>
                    <a:cubicBezTo>
                      <a:pt x="9651" y="120572"/>
                      <a:pt x="11191" y="117464"/>
                      <a:pt x="13160" y="112150"/>
                    </a:cubicBezTo>
                    <a:cubicBezTo>
                      <a:pt x="34713" y="53930"/>
                      <a:pt x="18222" y="16049"/>
                      <a:pt x="36963" y="3408"/>
                    </a:cubicBezTo>
                    <a:cubicBezTo>
                      <a:pt x="45282" y="-2203"/>
                      <a:pt x="55836" y="329"/>
                      <a:pt x="64614" y="2445"/>
                    </a:cubicBezTo>
                    <a:cubicBezTo>
                      <a:pt x="106877" y="12585"/>
                      <a:pt x="134514" y="71960"/>
                      <a:pt x="125099" y="117109"/>
                    </a:cubicBezTo>
                    <a:cubicBezTo>
                      <a:pt x="123634" y="124140"/>
                      <a:pt x="121532" y="129573"/>
                      <a:pt x="120303" y="132489"/>
                    </a:cubicBezTo>
                    <a:cubicBezTo>
                      <a:pt x="123219" y="132592"/>
                      <a:pt x="125484" y="132652"/>
                      <a:pt x="127749" y="132770"/>
                    </a:cubicBezTo>
                    <a:cubicBezTo>
                      <a:pt x="146682" y="133673"/>
                      <a:pt x="165763" y="133407"/>
                      <a:pt x="184518" y="135731"/>
                    </a:cubicBezTo>
                    <a:cubicBezTo>
                      <a:pt x="222029" y="140408"/>
                      <a:pt x="249888" y="173004"/>
                      <a:pt x="249414" y="210796"/>
                    </a:cubicBezTo>
                    <a:cubicBezTo>
                      <a:pt x="249162" y="231046"/>
                      <a:pt x="249310" y="251549"/>
                      <a:pt x="246246" y="271458"/>
                    </a:cubicBezTo>
                    <a:cubicBezTo>
                      <a:pt x="241361" y="303314"/>
                      <a:pt x="221096" y="325341"/>
                      <a:pt x="194466" y="341802"/>
                    </a:cubicBezTo>
                    <a:cubicBezTo>
                      <a:pt x="179011" y="351350"/>
                      <a:pt x="162565" y="357715"/>
                      <a:pt x="145127" y="360335"/>
                    </a:cubicBezTo>
                    <a:cubicBezTo>
                      <a:pt x="135002" y="361845"/>
                      <a:pt x="127172" y="361712"/>
                      <a:pt x="123071" y="361608"/>
                    </a:cubicBezTo>
                    <a:cubicBezTo>
                      <a:pt x="78662" y="360601"/>
                      <a:pt x="9622" y="357300"/>
                      <a:pt x="0" y="35684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22" name="Google Shape;722;ge1c9c745ab_4_0"/>
              <p:cNvSpPr/>
              <p:nvPr/>
            </p:nvSpPr>
            <p:spPr>
              <a:xfrm>
                <a:off x="7315475" y="1815119"/>
                <a:ext cx="68292" cy="230060"/>
              </a:xfrm>
              <a:custGeom>
                <a:avLst/>
                <a:gdLst/>
                <a:ahLst/>
                <a:cxnLst/>
                <a:rect l="l" t="t" r="r" b="b"/>
                <a:pathLst>
                  <a:path w="68292" h="230060" extrusionOk="0">
                    <a:moveTo>
                      <a:pt x="68293" y="1564"/>
                    </a:moveTo>
                    <a:cubicBezTo>
                      <a:pt x="65495" y="78095"/>
                      <a:pt x="62712" y="153811"/>
                      <a:pt x="59929" y="230061"/>
                    </a:cubicBezTo>
                    <a:cubicBezTo>
                      <a:pt x="43631" y="229469"/>
                      <a:pt x="27570" y="229306"/>
                      <a:pt x="11583" y="228092"/>
                    </a:cubicBezTo>
                    <a:cubicBezTo>
                      <a:pt x="4211" y="227544"/>
                      <a:pt x="-200" y="220661"/>
                      <a:pt x="7" y="212268"/>
                    </a:cubicBezTo>
                    <a:cubicBezTo>
                      <a:pt x="392" y="197450"/>
                      <a:pt x="999" y="182633"/>
                      <a:pt x="1546" y="167815"/>
                    </a:cubicBezTo>
                    <a:cubicBezTo>
                      <a:pt x="3382" y="117929"/>
                      <a:pt x="5218" y="68029"/>
                      <a:pt x="7083" y="18143"/>
                    </a:cubicBezTo>
                    <a:cubicBezTo>
                      <a:pt x="7586" y="4879"/>
                      <a:pt x="13196" y="-405"/>
                      <a:pt x="26297" y="24"/>
                    </a:cubicBezTo>
                    <a:cubicBezTo>
                      <a:pt x="40167" y="498"/>
                      <a:pt x="54052" y="1045"/>
                      <a:pt x="68293" y="156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723" name="Google Shape;723;ge1c9c745ab_4_0"/>
          <p:cNvGrpSpPr/>
          <p:nvPr/>
        </p:nvGrpSpPr>
        <p:grpSpPr>
          <a:xfrm>
            <a:off x="6554402" y="2295473"/>
            <a:ext cx="811512" cy="659784"/>
            <a:chOff x="6554402" y="2295473"/>
            <a:chExt cx="811512" cy="659784"/>
          </a:xfrm>
        </p:grpSpPr>
        <p:sp>
          <p:nvSpPr>
            <p:cNvPr id="724" name="Google Shape;724;ge1c9c745ab_4_0"/>
            <p:cNvSpPr/>
            <p:nvPr/>
          </p:nvSpPr>
          <p:spPr>
            <a:xfrm>
              <a:off x="6554402" y="2296642"/>
              <a:ext cx="783373" cy="658615"/>
            </a:xfrm>
            <a:custGeom>
              <a:avLst/>
              <a:gdLst/>
              <a:ahLst/>
              <a:cxnLst/>
              <a:rect l="l" t="t" r="r" b="b"/>
              <a:pathLst>
                <a:path w="783373" h="658615" extrusionOk="0">
                  <a:moveTo>
                    <a:pt x="78" y="332068"/>
                  </a:moveTo>
                  <a:cubicBezTo>
                    <a:pt x="78" y="342445"/>
                    <a:pt x="-336" y="352703"/>
                    <a:pt x="744" y="362813"/>
                  </a:cubicBezTo>
                  <a:cubicBezTo>
                    <a:pt x="1203" y="367165"/>
                    <a:pt x="1292" y="371473"/>
                    <a:pt x="1958" y="375722"/>
                  </a:cubicBezTo>
                  <a:cubicBezTo>
                    <a:pt x="3305" y="384278"/>
                    <a:pt x="4771" y="392730"/>
                    <a:pt x="6902" y="401020"/>
                  </a:cubicBezTo>
                  <a:cubicBezTo>
                    <a:pt x="7938" y="405165"/>
                    <a:pt x="8960" y="409309"/>
                    <a:pt x="10144" y="413410"/>
                  </a:cubicBezTo>
                  <a:cubicBezTo>
                    <a:pt x="10973" y="416104"/>
                    <a:pt x="11787" y="418857"/>
                    <a:pt x="12675" y="421551"/>
                  </a:cubicBezTo>
                  <a:cubicBezTo>
                    <a:pt x="33829" y="484923"/>
                    <a:pt x="76890" y="539826"/>
                    <a:pt x="134296" y="580786"/>
                  </a:cubicBezTo>
                  <a:cubicBezTo>
                    <a:pt x="135539" y="581674"/>
                    <a:pt x="136724" y="582548"/>
                    <a:pt x="137967" y="583377"/>
                  </a:cubicBezTo>
                  <a:cubicBezTo>
                    <a:pt x="157729" y="597173"/>
                    <a:pt x="179075" y="609252"/>
                    <a:pt x="201842" y="619570"/>
                  </a:cubicBezTo>
                  <a:cubicBezTo>
                    <a:pt x="203248" y="620191"/>
                    <a:pt x="204639" y="620813"/>
                    <a:pt x="206090" y="621435"/>
                  </a:cubicBezTo>
                  <a:cubicBezTo>
                    <a:pt x="216097" y="625846"/>
                    <a:pt x="226370" y="629887"/>
                    <a:pt x="236895" y="633573"/>
                  </a:cubicBezTo>
                  <a:cubicBezTo>
                    <a:pt x="241350" y="635127"/>
                    <a:pt x="245925" y="636637"/>
                    <a:pt x="250484" y="638029"/>
                  </a:cubicBezTo>
                  <a:cubicBezTo>
                    <a:pt x="253548" y="639021"/>
                    <a:pt x="256597" y="639953"/>
                    <a:pt x="259706" y="640827"/>
                  </a:cubicBezTo>
                  <a:cubicBezTo>
                    <a:pt x="264325" y="642174"/>
                    <a:pt x="268987" y="643417"/>
                    <a:pt x="273710" y="644616"/>
                  </a:cubicBezTo>
                  <a:cubicBezTo>
                    <a:pt x="276818" y="645401"/>
                    <a:pt x="279986" y="646171"/>
                    <a:pt x="283139" y="646896"/>
                  </a:cubicBezTo>
                  <a:cubicBezTo>
                    <a:pt x="322752" y="656029"/>
                    <a:pt x="364807" y="660070"/>
                    <a:pt x="408105" y="658146"/>
                  </a:cubicBezTo>
                  <a:cubicBezTo>
                    <a:pt x="411317" y="657983"/>
                    <a:pt x="414530" y="657835"/>
                    <a:pt x="417697" y="657628"/>
                  </a:cubicBezTo>
                  <a:cubicBezTo>
                    <a:pt x="418630" y="657569"/>
                    <a:pt x="419562" y="657465"/>
                    <a:pt x="420451" y="657421"/>
                  </a:cubicBezTo>
                  <a:cubicBezTo>
                    <a:pt x="420717" y="657421"/>
                    <a:pt x="420969" y="657361"/>
                    <a:pt x="421235" y="657361"/>
                  </a:cubicBezTo>
                  <a:cubicBezTo>
                    <a:pt x="423248" y="657199"/>
                    <a:pt x="425276" y="657095"/>
                    <a:pt x="427245" y="656888"/>
                  </a:cubicBezTo>
                  <a:cubicBezTo>
                    <a:pt x="428281" y="656784"/>
                    <a:pt x="429273" y="656740"/>
                    <a:pt x="430250" y="656636"/>
                  </a:cubicBezTo>
                  <a:cubicBezTo>
                    <a:pt x="432426" y="656429"/>
                    <a:pt x="434661" y="656222"/>
                    <a:pt x="436837" y="656014"/>
                  </a:cubicBezTo>
                  <a:cubicBezTo>
                    <a:pt x="437770" y="655911"/>
                    <a:pt x="438703" y="655748"/>
                    <a:pt x="439635" y="655644"/>
                  </a:cubicBezTo>
                  <a:cubicBezTo>
                    <a:pt x="441870" y="655437"/>
                    <a:pt x="444150" y="655185"/>
                    <a:pt x="446371" y="654860"/>
                  </a:cubicBezTo>
                  <a:cubicBezTo>
                    <a:pt x="447200" y="654756"/>
                    <a:pt x="447984" y="654653"/>
                    <a:pt x="448813" y="654549"/>
                  </a:cubicBezTo>
                  <a:cubicBezTo>
                    <a:pt x="451196" y="654238"/>
                    <a:pt x="453580" y="653927"/>
                    <a:pt x="456022" y="653557"/>
                  </a:cubicBezTo>
                  <a:cubicBezTo>
                    <a:pt x="456584" y="653453"/>
                    <a:pt x="457221" y="653350"/>
                    <a:pt x="457828" y="653246"/>
                  </a:cubicBezTo>
                  <a:cubicBezTo>
                    <a:pt x="460478" y="652876"/>
                    <a:pt x="463068" y="652462"/>
                    <a:pt x="465718" y="652003"/>
                  </a:cubicBezTo>
                  <a:cubicBezTo>
                    <a:pt x="466073" y="651944"/>
                    <a:pt x="466443" y="648287"/>
                    <a:pt x="466754" y="648228"/>
                  </a:cubicBezTo>
                  <a:cubicBezTo>
                    <a:pt x="469715" y="647710"/>
                    <a:pt x="472660" y="643003"/>
                    <a:pt x="475577" y="643003"/>
                  </a:cubicBezTo>
                  <a:lnTo>
                    <a:pt x="475621" y="643003"/>
                  </a:lnTo>
                  <a:cubicBezTo>
                    <a:pt x="500297" y="643003"/>
                    <a:pt x="524056" y="635261"/>
                    <a:pt x="546601" y="626912"/>
                  </a:cubicBezTo>
                  <a:cubicBezTo>
                    <a:pt x="546557" y="626853"/>
                    <a:pt x="546557" y="628673"/>
                    <a:pt x="546497" y="628614"/>
                  </a:cubicBezTo>
                  <a:cubicBezTo>
                    <a:pt x="553543" y="626024"/>
                    <a:pt x="560501" y="624129"/>
                    <a:pt x="567340" y="621168"/>
                  </a:cubicBezTo>
                  <a:cubicBezTo>
                    <a:pt x="573409" y="618519"/>
                    <a:pt x="579375" y="616224"/>
                    <a:pt x="585236" y="613382"/>
                  </a:cubicBezTo>
                  <a:cubicBezTo>
                    <a:pt x="588093" y="615662"/>
                    <a:pt x="591409" y="618267"/>
                    <a:pt x="595095" y="620813"/>
                  </a:cubicBezTo>
                  <a:cubicBezTo>
                    <a:pt x="642228" y="600533"/>
                    <a:pt x="683765" y="572748"/>
                    <a:pt x="717471" y="539264"/>
                  </a:cubicBezTo>
                  <a:cubicBezTo>
                    <a:pt x="713533" y="533920"/>
                    <a:pt x="709744" y="528384"/>
                    <a:pt x="706265" y="522522"/>
                  </a:cubicBezTo>
                  <a:cubicBezTo>
                    <a:pt x="754848" y="467144"/>
                    <a:pt x="783373" y="399081"/>
                    <a:pt x="783373" y="326546"/>
                  </a:cubicBezTo>
                  <a:cubicBezTo>
                    <a:pt x="783373" y="152583"/>
                    <a:pt x="619357" y="6567"/>
                    <a:pt x="408105" y="202"/>
                  </a:cubicBezTo>
                  <a:cubicBezTo>
                    <a:pt x="401207" y="-5"/>
                    <a:pt x="396189" y="-50"/>
                    <a:pt x="389394" y="54"/>
                  </a:cubicBezTo>
                  <a:cubicBezTo>
                    <a:pt x="182391" y="2703"/>
                    <a:pt x="8531" y="140119"/>
                    <a:pt x="2165" y="317250"/>
                  </a:cubicBezTo>
                  <a:lnTo>
                    <a:pt x="2165" y="317457"/>
                  </a:lnTo>
                  <a:cubicBezTo>
                    <a:pt x="2165" y="319693"/>
                    <a:pt x="2165" y="321972"/>
                    <a:pt x="2165" y="324252"/>
                  </a:cubicBezTo>
                  <a:lnTo>
                    <a:pt x="2165" y="325288"/>
                  </a:lnTo>
                  <a:cubicBezTo>
                    <a:pt x="2165" y="327553"/>
                    <a:pt x="78" y="329788"/>
                    <a:pt x="78" y="332068"/>
                  </a:cubicBezTo>
                  <a:close/>
                </a:path>
              </a:pathLst>
            </a:custGeom>
            <a:solidFill>
              <a:srgbClr val="31194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725" name="Google Shape;725;ge1c9c745ab_4_0"/>
            <p:cNvGrpSpPr/>
            <p:nvPr/>
          </p:nvGrpSpPr>
          <p:grpSpPr>
            <a:xfrm>
              <a:off x="6580666" y="2295473"/>
              <a:ext cx="785249" cy="658597"/>
              <a:chOff x="6580666" y="2295473"/>
              <a:chExt cx="785249" cy="658597"/>
            </a:xfrm>
          </p:grpSpPr>
          <p:sp>
            <p:nvSpPr>
              <p:cNvPr id="726" name="Google Shape;726;ge1c9c745ab_4_0"/>
              <p:cNvSpPr/>
              <p:nvPr/>
            </p:nvSpPr>
            <p:spPr>
              <a:xfrm>
                <a:off x="6580666" y="2295473"/>
                <a:ext cx="785249" cy="658597"/>
              </a:xfrm>
              <a:custGeom>
                <a:avLst/>
                <a:gdLst/>
                <a:ahLst/>
                <a:cxnLst/>
                <a:rect l="l" t="t" r="r" b="b"/>
                <a:pathLst>
                  <a:path w="785249" h="658597" extrusionOk="0">
                    <a:moveTo>
                      <a:pt x="0" y="332038"/>
                    </a:moveTo>
                    <a:cubicBezTo>
                      <a:pt x="0" y="517829"/>
                      <a:pt x="179722" y="661254"/>
                      <a:pt x="394971" y="658560"/>
                    </a:cubicBezTo>
                    <a:cubicBezTo>
                      <a:pt x="399945" y="658501"/>
                      <a:pt x="404978" y="658353"/>
                      <a:pt x="410011" y="658146"/>
                    </a:cubicBezTo>
                    <a:cubicBezTo>
                      <a:pt x="414570" y="657939"/>
                      <a:pt x="419129" y="657687"/>
                      <a:pt x="423644" y="657317"/>
                    </a:cubicBezTo>
                    <a:cubicBezTo>
                      <a:pt x="428262" y="657006"/>
                      <a:pt x="432866" y="656592"/>
                      <a:pt x="437440" y="656118"/>
                    </a:cubicBezTo>
                    <a:cubicBezTo>
                      <a:pt x="438373" y="656014"/>
                      <a:pt x="439305" y="655955"/>
                      <a:pt x="440238" y="655807"/>
                    </a:cubicBezTo>
                    <a:cubicBezTo>
                      <a:pt x="443199" y="655496"/>
                      <a:pt x="446100" y="655185"/>
                      <a:pt x="449046" y="654771"/>
                    </a:cubicBezTo>
                    <a:cubicBezTo>
                      <a:pt x="451947" y="654401"/>
                      <a:pt x="454804" y="654045"/>
                      <a:pt x="457705" y="653572"/>
                    </a:cubicBezTo>
                    <a:cubicBezTo>
                      <a:pt x="461850" y="652994"/>
                      <a:pt x="465995" y="652328"/>
                      <a:pt x="470095" y="651603"/>
                    </a:cubicBezTo>
                    <a:cubicBezTo>
                      <a:pt x="472582" y="651144"/>
                      <a:pt x="475025" y="650715"/>
                      <a:pt x="477453" y="650256"/>
                    </a:cubicBezTo>
                    <a:cubicBezTo>
                      <a:pt x="502084" y="645489"/>
                      <a:pt x="525828" y="638843"/>
                      <a:pt x="548388" y="630450"/>
                    </a:cubicBezTo>
                    <a:cubicBezTo>
                      <a:pt x="555331" y="627859"/>
                      <a:pt x="562125" y="625165"/>
                      <a:pt x="568816" y="622264"/>
                    </a:cubicBezTo>
                    <a:cubicBezTo>
                      <a:pt x="615948" y="601984"/>
                      <a:pt x="657485" y="574095"/>
                      <a:pt x="691191" y="540596"/>
                    </a:cubicBezTo>
                    <a:cubicBezTo>
                      <a:pt x="750048" y="482317"/>
                      <a:pt x="785249" y="407237"/>
                      <a:pt x="785249" y="326591"/>
                    </a:cubicBezTo>
                    <a:cubicBezTo>
                      <a:pt x="785249" y="152627"/>
                      <a:pt x="621233" y="6596"/>
                      <a:pt x="409996" y="231"/>
                    </a:cubicBezTo>
                    <a:cubicBezTo>
                      <a:pt x="393564" y="-287"/>
                      <a:pt x="377326" y="68"/>
                      <a:pt x="361309" y="1267"/>
                    </a:cubicBezTo>
                    <a:cubicBezTo>
                      <a:pt x="189551" y="13672"/>
                      <a:pt x="46363" y="118980"/>
                      <a:pt x="9370" y="259992"/>
                    </a:cubicBezTo>
                    <a:cubicBezTo>
                      <a:pt x="9370" y="260007"/>
                      <a:pt x="9355" y="260022"/>
                      <a:pt x="9355" y="260052"/>
                    </a:cubicBezTo>
                    <a:cubicBezTo>
                      <a:pt x="8423" y="263604"/>
                      <a:pt x="7549" y="267157"/>
                      <a:pt x="6765" y="270754"/>
                    </a:cubicBezTo>
                    <a:cubicBezTo>
                      <a:pt x="6513" y="271909"/>
                      <a:pt x="6276" y="273078"/>
                      <a:pt x="6040" y="274233"/>
                    </a:cubicBezTo>
                    <a:cubicBezTo>
                      <a:pt x="5447" y="277090"/>
                      <a:pt x="4841" y="279947"/>
                      <a:pt x="4337" y="282819"/>
                    </a:cubicBezTo>
                    <a:cubicBezTo>
                      <a:pt x="3582" y="287052"/>
                      <a:pt x="2901" y="291301"/>
                      <a:pt x="2339" y="295579"/>
                    </a:cubicBezTo>
                    <a:cubicBezTo>
                      <a:pt x="2398" y="295638"/>
                      <a:pt x="2339" y="295682"/>
                      <a:pt x="2339" y="295786"/>
                    </a:cubicBezTo>
                    <a:cubicBezTo>
                      <a:pt x="2132" y="297399"/>
                      <a:pt x="1924" y="299057"/>
                      <a:pt x="1776" y="300656"/>
                    </a:cubicBezTo>
                    <a:cubicBezTo>
                      <a:pt x="1510" y="302684"/>
                      <a:pt x="1317" y="304697"/>
                      <a:pt x="1155" y="306725"/>
                    </a:cubicBezTo>
                    <a:cubicBezTo>
                      <a:pt x="947" y="308960"/>
                      <a:pt x="740" y="311240"/>
                      <a:pt x="637" y="313460"/>
                    </a:cubicBezTo>
                    <a:cubicBezTo>
                      <a:pt x="592" y="314141"/>
                      <a:pt x="533" y="314867"/>
                      <a:pt x="488" y="315533"/>
                    </a:cubicBezTo>
                    <a:cubicBezTo>
                      <a:pt x="326" y="318123"/>
                      <a:pt x="222" y="320714"/>
                      <a:pt x="178" y="323304"/>
                    </a:cubicBezTo>
                    <a:cubicBezTo>
                      <a:pt x="44" y="326235"/>
                      <a:pt x="0" y="329137"/>
                      <a:pt x="0" y="332038"/>
                    </a:cubicBezTo>
                    <a:close/>
                  </a:path>
                </a:pathLst>
              </a:custGeom>
              <a:solidFill>
                <a:srgbClr val="FF908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27" name="Google Shape;727;ge1c9c745ab_4_0"/>
              <p:cNvSpPr/>
              <p:nvPr/>
            </p:nvSpPr>
            <p:spPr>
              <a:xfrm>
                <a:off x="6580666" y="2295473"/>
                <a:ext cx="785249" cy="658597"/>
              </a:xfrm>
              <a:custGeom>
                <a:avLst/>
                <a:gdLst/>
                <a:ahLst/>
                <a:cxnLst/>
                <a:rect l="l" t="t" r="r" b="b"/>
                <a:pathLst>
                  <a:path w="785249" h="658597" extrusionOk="0">
                    <a:moveTo>
                      <a:pt x="0" y="332038"/>
                    </a:moveTo>
                    <a:cubicBezTo>
                      <a:pt x="0" y="517829"/>
                      <a:pt x="179722" y="661254"/>
                      <a:pt x="394971" y="658560"/>
                    </a:cubicBezTo>
                    <a:cubicBezTo>
                      <a:pt x="399945" y="658501"/>
                      <a:pt x="404978" y="658353"/>
                      <a:pt x="410011" y="658146"/>
                    </a:cubicBezTo>
                    <a:cubicBezTo>
                      <a:pt x="414570" y="657939"/>
                      <a:pt x="419129" y="657687"/>
                      <a:pt x="423644" y="657317"/>
                    </a:cubicBezTo>
                    <a:cubicBezTo>
                      <a:pt x="428262" y="657006"/>
                      <a:pt x="432866" y="656592"/>
                      <a:pt x="437440" y="656118"/>
                    </a:cubicBezTo>
                    <a:cubicBezTo>
                      <a:pt x="438373" y="656014"/>
                      <a:pt x="439305" y="655955"/>
                      <a:pt x="440238" y="655807"/>
                    </a:cubicBezTo>
                    <a:cubicBezTo>
                      <a:pt x="443199" y="655496"/>
                      <a:pt x="446100" y="655185"/>
                      <a:pt x="449046" y="654771"/>
                    </a:cubicBezTo>
                    <a:cubicBezTo>
                      <a:pt x="451947" y="654401"/>
                      <a:pt x="454804" y="654045"/>
                      <a:pt x="457705" y="653572"/>
                    </a:cubicBezTo>
                    <a:cubicBezTo>
                      <a:pt x="461850" y="652994"/>
                      <a:pt x="465995" y="652328"/>
                      <a:pt x="470095" y="651603"/>
                    </a:cubicBezTo>
                    <a:cubicBezTo>
                      <a:pt x="472582" y="651144"/>
                      <a:pt x="475025" y="650715"/>
                      <a:pt x="477453" y="650256"/>
                    </a:cubicBezTo>
                    <a:cubicBezTo>
                      <a:pt x="502084" y="645489"/>
                      <a:pt x="525828" y="638843"/>
                      <a:pt x="548388" y="630450"/>
                    </a:cubicBezTo>
                    <a:cubicBezTo>
                      <a:pt x="555331" y="627859"/>
                      <a:pt x="562125" y="625165"/>
                      <a:pt x="568816" y="622264"/>
                    </a:cubicBezTo>
                    <a:cubicBezTo>
                      <a:pt x="615948" y="601984"/>
                      <a:pt x="657485" y="574095"/>
                      <a:pt x="691191" y="540596"/>
                    </a:cubicBezTo>
                    <a:cubicBezTo>
                      <a:pt x="750048" y="482317"/>
                      <a:pt x="785249" y="407237"/>
                      <a:pt x="785249" y="326591"/>
                    </a:cubicBezTo>
                    <a:cubicBezTo>
                      <a:pt x="785249" y="152627"/>
                      <a:pt x="621233" y="6596"/>
                      <a:pt x="409996" y="231"/>
                    </a:cubicBezTo>
                    <a:cubicBezTo>
                      <a:pt x="393564" y="-287"/>
                      <a:pt x="377326" y="68"/>
                      <a:pt x="361309" y="1267"/>
                    </a:cubicBezTo>
                    <a:cubicBezTo>
                      <a:pt x="189551" y="13672"/>
                      <a:pt x="46363" y="118980"/>
                      <a:pt x="9370" y="259992"/>
                    </a:cubicBezTo>
                    <a:cubicBezTo>
                      <a:pt x="9370" y="260007"/>
                      <a:pt x="9355" y="260022"/>
                      <a:pt x="9355" y="260052"/>
                    </a:cubicBezTo>
                    <a:cubicBezTo>
                      <a:pt x="8423" y="263604"/>
                      <a:pt x="7549" y="267157"/>
                      <a:pt x="6765" y="270754"/>
                    </a:cubicBezTo>
                    <a:cubicBezTo>
                      <a:pt x="6513" y="271909"/>
                      <a:pt x="6276" y="273078"/>
                      <a:pt x="6040" y="274233"/>
                    </a:cubicBezTo>
                    <a:cubicBezTo>
                      <a:pt x="5447" y="277090"/>
                      <a:pt x="4841" y="279947"/>
                      <a:pt x="4337" y="282819"/>
                    </a:cubicBezTo>
                    <a:cubicBezTo>
                      <a:pt x="3582" y="287052"/>
                      <a:pt x="2901" y="291301"/>
                      <a:pt x="2339" y="295579"/>
                    </a:cubicBezTo>
                    <a:cubicBezTo>
                      <a:pt x="2398" y="295638"/>
                      <a:pt x="2339" y="295682"/>
                      <a:pt x="2339" y="295786"/>
                    </a:cubicBezTo>
                    <a:cubicBezTo>
                      <a:pt x="2132" y="297399"/>
                      <a:pt x="1924" y="299057"/>
                      <a:pt x="1776" y="300656"/>
                    </a:cubicBezTo>
                    <a:cubicBezTo>
                      <a:pt x="1510" y="302684"/>
                      <a:pt x="1317" y="304697"/>
                      <a:pt x="1155" y="306725"/>
                    </a:cubicBezTo>
                    <a:cubicBezTo>
                      <a:pt x="947" y="308960"/>
                      <a:pt x="740" y="311240"/>
                      <a:pt x="637" y="313460"/>
                    </a:cubicBezTo>
                    <a:cubicBezTo>
                      <a:pt x="592" y="314141"/>
                      <a:pt x="533" y="314867"/>
                      <a:pt x="488" y="315533"/>
                    </a:cubicBezTo>
                    <a:cubicBezTo>
                      <a:pt x="326" y="318123"/>
                      <a:pt x="222" y="320714"/>
                      <a:pt x="178" y="323304"/>
                    </a:cubicBezTo>
                    <a:cubicBezTo>
                      <a:pt x="44" y="326235"/>
                      <a:pt x="0" y="329137"/>
                      <a:pt x="0" y="332038"/>
                    </a:cubicBezTo>
                    <a:close/>
                  </a:path>
                </a:pathLst>
              </a:custGeom>
              <a:solidFill>
                <a:srgbClr val="FF908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28" name="Google Shape;728;ge1c9c745ab_4_0"/>
              <p:cNvSpPr/>
              <p:nvPr/>
            </p:nvSpPr>
            <p:spPr>
              <a:xfrm>
                <a:off x="6754553" y="2455597"/>
                <a:ext cx="459801" cy="400322"/>
              </a:xfrm>
              <a:custGeom>
                <a:avLst/>
                <a:gdLst/>
                <a:ahLst/>
                <a:cxnLst/>
                <a:rect l="l" t="t" r="r" b="b"/>
                <a:pathLst>
                  <a:path w="459801" h="400322" extrusionOk="0">
                    <a:moveTo>
                      <a:pt x="451298" y="81113"/>
                    </a:moveTo>
                    <a:lnTo>
                      <a:pt x="451298" y="81113"/>
                    </a:lnTo>
                    <a:cubicBezTo>
                      <a:pt x="435415" y="35831"/>
                      <a:pt x="395743" y="3324"/>
                      <a:pt x="348862" y="2762"/>
                    </a:cubicBezTo>
                    <a:cubicBezTo>
                      <a:pt x="286957" y="2021"/>
                      <a:pt x="236124" y="57133"/>
                      <a:pt x="236124" y="125877"/>
                    </a:cubicBezTo>
                    <a:cubicBezTo>
                      <a:pt x="236124" y="57133"/>
                      <a:pt x="184698" y="778"/>
                      <a:pt x="120439" y="8"/>
                    </a:cubicBezTo>
                    <a:cubicBezTo>
                      <a:pt x="70538" y="-599"/>
                      <a:pt x="27432" y="32426"/>
                      <a:pt x="9950" y="79737"/>
                    </a:cubicBezTo>
                    <a:lnTo>
                      <a:pt x="9950" y="79737"/>
                    </a:lnTo>
                    <a:cubicBezTo>
                      <a:pt x="-57033" y="250488"/>
                      <a:pt x="236109" y="400323"/>
                      <a:pt x="236109" y="400323"/>
                    </a:cubicBezTo>
                    <a:cubicBezTo>
                      <a:pt x="236109" y="400323"/>
                      <a:pt x="511072" y="241636"/>
                      <a:pt x="451298" y="811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729" name="Google Shape;729;ge1c9c745ab_4_0"/>
          <p:cNvGrpSpPr/>
          <p:nvPr/>
        </p:nvGrpSpPr>
        <p:grpSpPr>
          <a:xfrm>
            <a:off x="9139094" y="2354387"/>
            <a:ext cx="1524112" cy="2626814"/>
            <a:chOff x="9139094" y="2321583"/>
            <a:chExt cx="1524112" cy="2626814"/>
          </a:xfrm>
        </p:grpSpPr>
        <p:sp>
          <p:nvSpPr>
            <p:cNvPr id="730" name="Google Shape;730;ge1c9c745ab_4_0"/>
            <p:cNvSpPr/>
            <p:nvPr/>
          </p:nvSpPr>
          <p:spPr>
            <a:xfrm>
              <a:off x="9193868" y="3272106"/>
              <a:ext cx="50543" cy="104579"/>
            </a:xfrm>
            <a:custGeom>
              <a:avLst/>
              <a:gdLst/>
              <a:ahLst/>
              <a:cxnLst/>
              <a:rect l="l" t="t" r="r" b="b"/>
              <a:pathLst>
                <a:path w="50543" h="104579" extrusionOk="0">
                  <a:moveTo>
                    <a:pt x="32889" y="104579"/>
                  </a:moveTo>
                  <a:cubicBezTo>
                    <a:pt x="32889" y="104579"/>
                    <a:pt x="58394" y="39772"/>
                    <a:pt x="48092" y="36338"/>
                  </a:cubicBezTo>
                  <a:cubicBezTo>
                    <a:pt x="37789" y="32904"/>
                    <a:pt x="38766" y="-8308"/>
                    <a:pt x="22586" y="1507"/>
                  </a:cubicBezTo>
                  <a:cubicBezTo>
                    <a:pt x="6392" y="11321"/>
                    <a:pt x="-7834" y="17701"/>
                    <a:pt x="4926" y="38307"/>
                  </a:cubicBezTo>
                  <a:cubicBezTo>
                    <a:pt x="17687" y="58912"/>
                    <a:pt x="21609" y="71169"/>
                    <a:pt x="18175" y="80983"/>
                  </a:cubicBezTo>
                  <a:cubicBezTo>
                    <a:pt x="14741" y="90798"/>
                    <a:pt x="13275" y="100124"/>
                    <a:pt x="13275" y="100124"/>
                  </a:cubicBezTo>
                  <a:lnTo>
                    <a:pt x="32889" y="104579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1" name="Google Shape;731;ge1c9c745ab_4_0"/>
            <p:cNvSpPr/>
            <p:nvPr/>
          </p:nvSpPr>
          <p:spPr>
            <a:xfrm>
              <a:off x="9517384" y="3294205"/>
              <a:ext cx="1145821" cy="639342"/>
            </a:xfrm>
            <a:custGeom>
              <a:avLst/>
              <a:gdLst/>
              <a:ahLst/>
              <a:cxnLst/>
              <a:rect l="l" t="t" r="r" b="b"/>
              <a:pathLst>
                <a:path w="1145821" h="639342" extrusionOk="0">
                  <a:moveTo>
                    <a:pt x="169639" y="276961"/>
                  </a:moveTo>
                  <a:cubicBezTo>
                    <a:pt x="81014" y="225195"/>
                    <a:pt x="43045" y="231161"/>
                    <a:pt x="17347" y="184665"/>
                  </a:cubicBezTo>
                  <a:cubicBezTo>
                    <a:pt x="-8069" y="138672"/>
                    <a:pt x="-8010" y="65709"/>
                    <a:pt x="34045" y="27044"/>
                  </a:cubicBezTo>
                  <a:cubicBezTo>
                    <a:pt x="37139" y="24202"/>
                    <a:pt x="69172" y="-4324"/>
                    <a:pt x="112515" y="561"/>
                  </a:cubicBezTo>
                  <a:cubicBezTo>
                    <a:pt x="178077" y="7963"/>
                    <a:pt x="182903" y="82037"/>
                    <a:pt x="256443" y="115965"/>
                  </a:cubicBezTo>
                  <a:cubicBezTo>
                    <a:pt x="318749" y="144727"/>
                    <a:pt x="386709" y="124491"/>
                    <a:pt x="432702" y="110813"/>
                  </a:cubicBezTo>
                  <a:cubicBezTo>
                    <a:pt x="543442" y="77847"/>
                    <a:pt x="559888" y="15498"/>
                    <a:pt x="617308" y="25430"/>
                  </a:cubicBezTo>
                  <a:cubicBezTo>
                    <a:pt x="689251" y="37880"/>
                    <a:pt x="695616" y="141352"/>
                    <a:pt x="767291" y="147717"/>
                  </a:cubicBezTo>
                  <a:cubicBezTo>
                    <a:pt x="815194" y="151980"/>
                    <a:pt x="826607" y="107024"/>
                    <a:pt x="889593" y="94649"/>
                  </a:cubicBezTo>
                  <a:cubicBezTo>
                    <a:pt x="963593" y="80097"/>
                    <a:pt x="1044801" y="123115"/>
                    <a:pt x="1090350" y="175413"/>
                  </a:cubicBezTo>
                  <a:cubicBezTo>
                    <a:pt x="1173586" y="271010"/>
                    <a:pt x="1151663" y="413681"/>
                    <a:pt x="1099587" y="500766"/>
                  </a:cubicBezTo>
                  <a:cubicBezTo>
                    <a:pt x="1056792" y="572323"/>
                    <a:pt x="964792" y="654612"/>
                    <a:pt x="887299" y="636908"/>
                  </a:cubicBezTo>
                  <a:cubicBezTo>
                    <a:pt x="826074" y="622919"/>
                    <a:pt x="806134" y="553894"/>
                    <a:pt x="753465" y="560762"/>
                  </a:cubicBezTo>
                  <a:cubicBezTo>
                    <a:pt x="716014" y="565647"/>
                    <a:pt x="714667" y="602032"/>
                    <a:pt x="670392" y="620758"/>
                  </a:cubicBezTo>
                  <a:cubicBezTo>
                    <a:pt x="597709" y="651504"/>
                    <a:pt x="507960" y="592899"/>
                    <a:pt x="483490" y="576912"/>
                  </a:cubicBezTo>
                  <a:cubicBezTo>
                    <a:pt x="413724" y="531349"/>
                    <a:pt x="424826" y="502202"/>
                    <a:pt x="334869" y="410838"/>
                  </a:cubicBezTo>
                  <a:cubicBezTo>
                    <a:pt x="299298" y="374779"/>
                    <a:pt x="248124" y="322806"/>
                    <a:pt x="169639" y="276961"/>
                  </a:cubicBez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2" name="Google Shape;732;ge1c9c745ab_4_0"/>
            <p:cNvSpPr/>
            <p:nvPr/>
          </p:nvSpPr>
          <p:spPr>
            <a:xfrm>
              <a:off x="9139094" y="3360921"/>
              <a:ext cx="424205" cy="379023"/>
            </a:xfrm>
            <a:custGeom>
              <a:avLst/>
              <a:gdLst/>
              <a:ahLst/>
              <a:cxnLst/>
              <a:rect l="l" t="t" r="r" b="b"/>
              <a:pathLst>
                <a:path w="424205" h="379023" extrusionOk="0">
                  <a:moveTo>
                    <a:pt x="416614" y="104434"/>
                  </a:moveTo>
                  <a:cubicBezTo>
                    <a:pt x="415636" y="101948"/>
                    <a:pt x="378807" y="109453"/>
                    <a:pt x="374840" y="110222"/>
                  </a:cubicBezTo>
                  <a:cubicBezTo>
                    <a:pt x="360925" y="112961"/>
                    <a:pt x="347217" y="116617"/>
                    <a:pt x="333777" y="121147"/>
                  </a:cubicBezTo>
                  <a:cubicBezTo>
                    <a:pt x="307664" y="129969"/>
                    <a:pt x="284039" y="143336"/>
                    <a:pt x="260650" y="157695"/>
                  </a:cubicBezTo>
                  <a:cubicBezTo>
                    <a:pt x="226322" y="178760"/>
                    <a:pt x="172869" y="205109"/>
                    <a:pt x="139755" y="167080"/>
                  </a:cubicBezTo>
                  <a:cubicBezTo>
                    <a:pt x="107884" y="130488"/>
                    <a:pt x="111911" y="78870"/>
                    <a:pt x="109868" y="33662"/>
                  </a:cubicBezTo>
                  <a:cubicBezTo>
                    <a:pt x="109750" y="31012"/>
                    <a:pt x="107278" y="30"/>
                    <a:pt x="107411" y="0"/>
                  </a:cubicBezTo>
                  <a:cubicBezTo>
                    <a:pt x="107396" y="0"/>
                    <a:pt x="54179" y="7357"/>
                    <a:pt x="54179" y="7357"/>
                  </a:cubicBezTo>
                  <a:cubicBezTo>
                    <a:pt x="54179" y="7357"/>
                    <a:pt x="-189017" y="430971"/>
                    <a:pt x="355093" y="373699"/>
                  </a:cubicBezTo>
                  <a:cubicBezTo>
                    <a:pt x="355122" y="373714"/>
                    <a:pt x="451445" y="193400"/>
                    <a:pt x="416614" y="104434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3" name="Google Shape;733;ge1c9c745ab_4_0"/>
            <p:cNvSpPr/>
            <p:nvPr/>
          </p:nvSpPr>
          <p:spPr>
            <a:xfrm>
              <a:off x="10014434" y="3253029"/>
              <a:ext cx="44978" cy="122620"/>
            </a:xfrm>
            <a:custGeom>
              <a:avLst/>
              <a:gdLst/>
              <a:ahLst/>
              <a:cxnLst/>
              <a:rect l="l" t="t" r="r" b="b"/>
              <a:pathLst>
                <a:path w="44978" h="122620" extrusionOk="0">
                  <a:moveTo>
                    <a:pt x="7357" y="122620"/>
                  </a:moveTo>
                  <a:lnTo>
                    <a:pt x="0" y="68382"/>
                  </a:lnTo>
                  <a:cubicBezTo>
                    <a:pt x="0" y="68382"/>
                    <a:pt x="18001" y="-9362"/>
                    <a:pt x="30346" y="940"/>
                  </a:cubicBezTo>
                  <a:cubicBezTo>
                    <a:pt x="42677" y="11243"/>
                    <a:pt x="51189" y="29036"/>
                    <a:pt x="39213" y="48902"/>
                  </a:cubicBezTo>
                  <a:cubicBezTo>
                    <a:pt x="27238" y="68767"/>
                    <a:pt x="25757" y="66103"/>
                    <a:pt x="26497" y="84503"/>
                  </a:cubicBezTo>
                  <a:cubicBezTo>
                    <a:pt x="27238" y="102903"/>
                    <a:pt x="30346" y="122605"/>
                    <a:pt x="30346" y="122605"/>
                  </a:cubicBezTo>
                  <a:lnTo>
                    <a:pt x="7357" y="122605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4" name="Google Shape;734;ge1c9c745ab_4_0"/>
            <p:cNvSpPr/>
            <p:nvPr/>
          </p:nvSpPr>
          <p:spPr>
            <a:xfrm>
              <a:off x="9692503" y="3360921"/>
              <a:ext cx="424188" cy="379023"/>
            </a:xfrm>
            <a:custGeom>
              <a:avLst/>
              <a:gdLst/>
              <a:ahLst/>
              <a:cxnLst/>
              <a:rect l="l" t="t" r="r" b="b"/>
              <a:pathLst>
                <a:path w="424188" h="379023" extrusionOk="0">
                  <a:moveTo>
                    <a:pt x="7592" y="104434"/>
                  </a:moveTo>
                  <a:cubicBezTo>
                    <a:pt x="8569" y="101948"/>
                    <a:pt x="45398" y="109453"/>
                    <a:pt x="49365" y="110222"/>
                  </a:cubicBezTo>
                  <a:cubicBezTo>
                    <a:pt x="63280" y="112961"/>
                    <a:pt x="77002" y="116617"/>
                    <a:pt x="90429" y="121147"/>
                  </a:cubicBezTo>
                  <a:cubicBezTo>
                    <a:pt x="116541" y="129969"/>
                    <a:pt x="140166" y="143336"/>
                    <a:pt x="163555" y="157695"/>
                  </a:cubicBezTo>
                  <a:cubicBezTo>
                    <a:pt x="197883" y="178760"/>
                    <a:pt x="251336" y="205109"/>
                    <a:pt x="284450" y="167080"/>
                  </a:cubicBezTo>
                  <a:cubicBezTo>
                    <a:pt x="316321" y="130488"/>
                    <a:pt x="312294" y="78870"/>
                    <a:pt x="314337" y="33662"/>
                  </a:cubicBezTo>
                  <a:cubicBezTo>
                    <a:pt x="314455" y="31012"/>
                    <a:pt x="316928" y="30"/>
                    <a:pt x="316780" y="0"/>
                  </a:cubicBezTo>
                  <a:cubicBezTo>
                    <a:pt x="316794" y="0"/>
                    <a:pt x="370011" y="7357"/>
                    <a:pt x="370011" y="7357"/>
                  </a:cubicBezTo>
                  <a:cubicBezTo>
                    <a:pt x="370011" y="7357"/>
                    <a:pt x="613208" y="430971"/>
                    <a:pt x="69083" y="373699"/>
                  </a:cubicBezTo>
                  <a:cubicBezTo>
                    <a:pt x="69083" y="373714"/>
                    <a:pt x="-27239" y="193400"/>
                    <a:pt x="7592" y="104434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5" name="Google Shape;735;ge1c9c745ab_4_0"/>
            <p:cNvSpPr/>
            <p:nvPr/>
          </p:nvSpPr>
          <p:spPr>
            <a:xfrm>
              <a:off x="9557146" y="4877196"/>
              <a:ext cx="125678" cy="56887"/>
            </a:xfrm>
            <a:custGeom>
              <a:avLst/>
              <a:gdLst/>
              <a:ahLst/>
              <a:cxnLst/>
              <a:rect l="l" t="t" r="r" b="b"/>
              <a:pathLst>
                <a:path w="125678" h="56887" extrusionOk="0">
                  <a:moveTo>
                    <a:pt x="92545" y="6439"/>
                  </a:moveTo>
                  <a:cubicBezTo>
                    <a:pt x="92545" y="6439"/>
                    <a:pt x="1507" y="47813"/>
                    <a:pt x="27" y="54415"/>
                  </a:cubicBezTo>
                  <a:cubicBezTo>
                    <a:pt x="-1453" y="61017"/>
                    <a:pt x="58572" y="52195"/>
                    <a:pt x="83071" y="53157"/>
                  </a:cubicBezTo>
                  <a:cubicBezTo>
                    <a:pt x="107570" y="54105"/>
                    <a:pt x="127731" y="46866"/>
                    <a:pt x="125511" y="36489"/>
                  </a:cubicBezTo>
                  <a:cubicBezTo>
                    <a:pt x="123291" y="26112"/>
                    <a:pt x="114720" y="0"/>
                    <a:pt x="114720" y="0"/>
                  </a:cubicBezTo>
                  <a:lnTo>
                    <a:pt x="92545" y="6439"/>
                  </a:ln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6" name="Google Shape;736;ge1c9c745ab_4_0"/>
            <p:cNvSpPr/>
            <p:nvPr/>
          </p:nvSpPr>
          <p:spPr>
            <a:xfrm>
              <a:off x="9646360" y="4845162"/>
              <a:ext cx="33765" cy="47918"/>
            </a:xfrm>
            <a:custGeom>
              <a:avLst/>
              <a:gdLst/>
              <a:ahLst/>
              <a:cxnLst/>
              <a:rect l="l" t="t" r="r" b="b"/>
              <a:pathLst>
                <a:path w="33765" h="47918" extrusionOk="0">
                  <a:moveTo>
                    <a:pt x="0" y="4900"/>
                  </a:moveTo>
                  <a:lnTo>
                    <a:pt x="5536" y="45889"/>
                  </a:lnTo>
                  <a:cubicBezTo>
                    <a:pt x="5536" y="45889"/>
                    <a:pt x="19954" y="51026"/>
                    <a:pt x="29635" y="44957"/>
                  </a:cubicBezTo>
                  <a:lnTo>
                    <a:pt x="33765" y="0"/>
                  </a:lnTo>
                  <a:lnTo>
                    <a:pt x="0" y="4900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7" name="Google Shape;737;ge1c9c745ab_4_0"/>
            <p:cNvSpPr/>
            <p:nvPr/>
          </p:nvSpPr>
          <p:spPr>
            <a:xfrm>
              <a:off x="10009329" y="4851039"/>
              <a:ext cx="79397" cy="97358"/>
            </a:xfrm>
            <a:custGeom>
              <a:avLst/>
              <a:gdLst/>
              <a:ahLst/>
              <a:cxnLst/>
              <a:rect l="l" t="t" r="r" b="b"/>
              <a:pathLst>
                <a:path w="79397" h="97358" extrusionOk="0">
                  <a:moveTo>
                    <a:pt x="65723" y="0"/>
                  </a:moveTo>
                  <a:lnTo>
                    <a:pt x="76307" y="16994"/>
                  </a:lnTo>
                  <a:cubicBezTo>
                    <a:pt x="79267" y="21746"/>
                    <a:pt x="80155" y="27474"/>
                    <a:pt x="78734" y="32892"/>
                  </a:cubicBezTo>
                  <a:cubicBezTo>
                    <a:pt x="75034" y="47029"/>
                    <a:pt x="67632" y="74577"/>
                    <a:pt x="64420" y="81756"/>
                  </a:cubicBezTo>
                  <a:cubicBezTo>
                    <a:pt x="60024" y="91541"/>
                    <a:pt x="1123" y="97359"/>
                    <a:pt x="1123" y="97359"/>
                  </a:cubicBezTo>
                  <a:cubicBezTo>
                    <a:pt x="1123" y="97359"/>
                    <a:pt x="-4132" y="89972"/>
                    <a:pt x="8095" y="81031"/>
                  </a:cubicBezTo>
                  <a:cubicBezTo>
                    <a:pt x="20322" y="72105"/>
                    <a:pt x="28183" y="70699"/>
                    <a:pt x="32505" y="57524"/>
                  </a:cubicBezTo>
                  <a:cubicBezTo>
                    <a:pt x="36827" y="44350"/>
                    <a:pt x="39699" y="7076"/>
                    <a:pt x="39699" y="7076"/>
                  </a:cubicBezTo>
                  <a:lnTo>
                    <a:pt x="65723" y="0"/>
                  </a:ln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8" name="Google Shape;738;ge1c9c745ab_4_0"/>
            <p:cNvSpPr/>
            <p:nvPr/>
          </p:nvSpPr>
          <p:spPr>
            <a:xfrm>
              <a:off x="10030983" y="4802959"/>
              <a:ext cx="47552" cy="67991"/>
            </a:xfrm>
            <a:custGeom>
              <a:avLst/>
              <a:gdLst/>
              <a:ahLst/>
              <a:cxnLst/>
              <a:rect l="l" t="t" r="r" b="b"/>
              <a:pathLst>
                <a:path w="47552" h="67991" extrusionOk="0">
                  <a:moveTo>
                    <a:pt x="0" y="4885"/>
                  </a:moveTo>
                  <a:cubicBezTo>
                    <a:pt x="3864" y="7964"/>
                    <a:pt x="22782" y="65399"/>
                    <a:pt x="22782" y="65399"/>
                  </a:cubicBezTo>
                  <a:cubicBezTo>
                    <a:pt x="22782" y="65399"/>
                    <a:pt x="28910" y="73230"/>
                    <a:pt x="40545" y="61669"/>
                  </a:cubicBezTo>
                  <a:cubicBezTo>
                    <a:pt x="52180" y="50108"/>
                    <a:pt x="45815" y="56488"/>
                    <a:pt x="45815" y="56488"/>
                  </a:cubicBezTo>
                  <a:lnTo>
                    <a:pt x="43639" y="0"/>
                  </a:lnTo>
                  <a:lnTo>
                    <a:pt x="0" y="4885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9" name="Google Shape;739;ge1c9c745ab_4_0"/>
            <p:cNvSpPr/>
            <p:nvPr/>
          </p:nvSpPr>
          <p:spPr>
            <a:xfrm>
              <a:off x="9592821" y="3969676"/>
              <a:ext cx="220411" cy="895508"/>
            </a:xfrm>
            <a:custGeom>
              <a:avLst/>
              <a:gdLst/>
              <a:ahLst/>
              <a:cxnLst/>
              <a:rect l="l" t="t" r="r" b="b"/>
              <a:pathLst>
                <a:path w="220411" h="895508" extrusionOk="0">
                  <a:moveTo>
                    <a:pt x="3446" y="56960"/>
                  </a:moveTo>
                  <a:cubicBezTo>
                    <a:pt x="-1350" y="179217"/>
                    <a:pt x="-1557" y="312044"/>
                    <a:pt x="5489" y="453944"/>
                  </a:cubicBezTo>
                  <a:cubicBezTo>
                    <a:pt x="13409" y="613742"/>
                    <a:pt x="29322" y="761430"/>
                    <a:pt x="49380" y="895307"/>
                  </a:cubicBezTo>
                  <a:cubicBezTo>
                    <a:pt x="56840" y="895544"/>
                    <a:pt x="64671" y="895589"/>
                    <a:pt x="72857" y="895352"/>
                  </a:cubicBezTo>
                  <a:cubicBezTo>
                    <a:pt x="78379" y="895204"/>
                    <a:pt x="83737" y="894923"/>
                    <a:pt x="88918" y="894567"/>
                  </a:cubicBezTo>
                  <a:cubicBezTo>
                    <a:pt x="99325" y="866812"/>
                    <a:pt x="111626" y="830293"/>
                    <a:pt x="122654" y="786698"/>
                  </a:cubicBezTo>
                  <a:cubicBezTo>
                    <a:pt x="134230" y="740854"/>
                    <a:pt x="141232" y="699717"/>
                    <a:pt x="146205" y="660386"/>
                  </a:cubicBezTo>
                  <a:cubicBezTo>
                    <a:pt x="163732" y="521904"/>
                    <a:pt x="143186" y="509825"/>
                    <a:pt x="157426" y="407197"/>
                  </a:cubicBezTo>
                  <a:cubicBezTo>
                    <a:pt x="170023" y="316307"/>
                    <a:pt x="187950" y="312754"/>
                    <a:pt x="208970" y="183718"/>
                  </a:cubicBezTo>
                  <a:cubicBezTo>
                    <a:pt x="231796" y="43697"/>
                    <a:pt x="214802" y="22692"/>
                    <a:pt x="206542" y="15112"/>
                  </a:cubicBezTo>
                  <a:cubicBezTo>
                    <a:pt x="171370" y="-17173"/>
                    <a:pt x="88741" y="4810"/>
                    <a:pt x="3446" y="56960"/>
                  </a:cubicBez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0" name="Google Shape;740;ge1c9c745ab_4_0"/>
            <p:cNvSpPr/>
            <p:nvPr/>
          </p:nvSpPr>
          <p:spPr>
            <a:xfrm>
              <a:off x="9608065" y="3969695"/>
              <a:ext cx="205165" cy="895474"/>
            </a:xfrm>
            <a:custGeom>
              <a:avLst/>
              <a:gdLst/>
              <a:ahLst/>
              <a:cxnLst/>
              <a:rect l="l" t="t" r="r" b="b"/>
              <a:pathLst>
                <a:path w="205165" h="895474" extrusionOk="0">
                  <a:moveTo>
                    <a:pt x="191298" y="15108"/>
                  </a:moveTo>
                  <a:cubicBezTo>
                    <a:pt x="157755" y="-15712"/>
                    <a:pt x="81031" y="2955"/>
                    <a:pt x="0" y="49969"/>
                  </a:cubicBezTo>
                  <a:cubicBezTo>
                    <a:pt x="93214" y="150673"/>
                    <a:pt x="103384" y="216013"/>
                    <a:pt x="92207" y="258408"/>
                  </a:cubicBezTo>
                  <a:cubicBezTo>
                    <a:pt x="79580" y="306325"/>
                    <a:pt x="41182" y="320121"/>
                    <a:pt x="41330" y="372509"/>
                  </a:cubicBezTo>
                  <a:cubicBezTo>
                    <a:pt x="41507" y="436886"/>
                    <a:pt x="99609" y="453939"/>
                    <a:pt x="98380" y="522062"/>
                  </a:cubicBezTo>
                  <a:cubicBezTo>
                    <a:pt x="97566" y="567108"/>
                    <a:pt x="72031" y="566649"/>
                    <a:pt x="66006" y="622278"/>
                  </a:cubicBezTo>
                  <a:cubicBezTo>
                    <a:pt x="58871" y="688107"/>
                    <a:pt x="92222" y="710799"/>
                    <a:pt x="81431" y="759501"/>
                  </a:cubicBezTo>
                  <a:cubicBezTo>
                    <a:pt x="76783" y="780462"/>
                    <a:pt x="63519" y="807832"/>
                    <a:pt x="25728" y="836047"/>
                  </a:cubicBezTo>
                  <a:cubicBezTo>
                    <a:pt x="28451" y="856045"/>
                    <a:pt x="31249" y="875852"/>
                    <a:pt x="34150" y="895273"/>
                  </a:cubicBezTo>
                  <a:cubicBezTo>
                    <a:pt x="41611" y="895510"/>
                    <a:pt x="49442" y="895554"/>
                    <a:pt x="57628" y="895318"/>
                  </a:cubicBezTo>
                  <a:cubicBezTo>
                    <a:pt x="63149" y="895169"/>
                    <a:pt x="68508" y="894903"/>
                    <a:pt x="73689" y="894533"/>
                  </a:cubicBezTo>
                  <a:cubicBezTo>
                    <a:pt x="84095" y="866778"/>
                    <a:pt x="96397" y="830259"/>
                    <a:pt x="107425" y="786664"/>
                  </a:cubicBezTo>
                  <a:cubicBezTo>
                    <a:pt x="119001" y="740820"/>
                    <a:pt x="126002" y="699682"/>
                    <a:pt x="130976" y="660351"/>
                  </a:cubicBezTo>
                  <a:cubicBezTo>
                    <a:pt x="148503" y="521870"/>
                    <a:pt x="127956" y="509791"/>
                    <a:pt x="142197" y="407163"/>
                  </a:cubicBezTo>
                  <a:cubicBezTo>
                    <a:pt x="154794" y="316273"/>
                    <a:pt x="172720" y="312720"/>
                    <a:pt x="193740" y="183683"/>
                  </a:cubicBezTo>
                  <a:cubicBezTo>
                    <a:pt x="216537" y="43692"/>
                    <a:pt x="199558" y="22687"/>
                    <a:pt x="191298" y="15108"/>
                  </a:cubicBezTo>
                  <a:close/>
                </a:path>
              </a:pathLst>
            </a:custGeom>
            <a:solidFill>
              <a:srgbClr val="26264F">
                <a:alpha val="2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1" name="Google Shape;741;ge1c9c745ab_4_0"/>
            <p:cNvSpPr/>
            <p:nvPr/>
          </p:nvSpPr>
          <p:spPr>
            <a:xfrm>
              <a:off x="9654013" y="3956722"/>
              <a:ext cx="443687" cy="877944"/>
            </a:xfrm>
            <a:custGeom>
              <a:avLst/>
              <a:gdLst/>
              <a:ahLst/>
              <a:cxnLst/>
              <a:rect l="l" t="t" r="r" b="b"/>
              <a:pathLst>
                <a:path w="443687" h="877944" extrusionOk="0">
                  <a:moveTo>
                    <a:pt x="0" y="67857"/>
                  </a:moveTo>
                  <a:cubicBezTo>
                    <a:pt x="80261" y="185303"/>
                    <a:pt x="166829" y="331451"/>
                    <a:pt x="244248" y="506407"/>
                  </a:cubicBezTo>
                  <a:cubicBezTo>
                    <a:pt x="302749" y="638611"/>
                    <a:pt x="345189" y="762749"/>
                    <a:pt x="376349" y="873371"/>
                  </a:cubicBezTo>
                  <a:cubicBezTo>
                    <a:pt x="380568" y="875325"/>
                    <a:pt x="390515" y="879218"/>
                    <a:pt x="403216" y="877530"/>
                  </a:cubicBezTo>
                  <a:cubicBezTo>
                    <a:pt x="420550" y="875236"/>
                    <a:pt x="430942" y="864178"/>
                    <a:pt x="433651" y="861084"/>
                  </a:cubicBezTo>
                  <a:cubicBezTo>
                    <a:pt x="446337" y="781785"/>
                    <a:pt x="444931" y="714610"/>
                    <a:pt x="440623" y="666145"/>
                  </a:cubicBezTo>
                  <a:cubicBezTo>
                    <a:pt x="437870" y="635103"/>
                    <a:pt x="432985" y="583426"/>
                    <a:pt x="413208" y="519611"/>
                  </a:cubicBezTo>
                  <a:cubicBezTo>
                    <a:pt x="391048" y="448143"/>
                    <a:pt x="375816" y="444116"/>
                    <a:pt x="346906" y="368503"/>
                  </a:cubicBezTo>
                  <a:cubicBezTo>
                    <a:pt x="316900" y="290018"/>
                    <a:pt x="324169" y="270434"/>
                    <a:pt x="295436" y="172217"/>
                  </a:cubicBezTo>
                  <a:cubicBezTo>
                    <a:pt x="283638" y="131864"/>
                    <a:pt x="263876" y="71824"/>
                    <a:pt x="231266" y="0"/>
                  </a:cubicBezTo>
                  <a:cubicBezTo>
                    <a:pt x="154187" y="22634"/>
                    <a:pt x="77094" y="45238"/>
                    <a:pt x="0" y="67857"/>
                  </a:cubicBez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2" name="Google Shape;742;ge1c9c745ab_4_0"/>
            <p:cNvSpPr/>
            <p:nvPr/>
          </p:nvSpPr>
          <p:spPr>
            <a:xfrm>
              <a:off x="9394577" y="3458128"/>
              <a:ext cx="946486" cy="785190"/>
            </a:xfrm>
            <a:custGeom>
              <a:avLst/>
              <a:gdLst/>
              <a:ahLst/>
              <a:cxnLst/>
              <a:rect l="l" t="t" r="r" b="b"/>
              <a:pathLst>
                <a:path w="946486" h="785190" extrusionOk="0">
                  <a:moveTo>
                    <a:pt x="252" y="104259"/>
                  </a:moveTo>
                  <a:cubicBezTo>
                    <a:pt x="5315" y="126923"/>
                    <a:pt x="84022" y="114799"/>
                    <a:pt x="100275" y="155892"/>
                  </a:cubicBezTo>
                  <a:cubicBezTo>
                    <a:pt x="109053" y="177904"/>
                    <a:pt x="90506" y="191922"/>
                    <a:pt x="89736" y="229359"/>
                  </a:cubicBezTo>
                  <a:cubicBezTo>
                    <a:pt x="88848" y="271340"/>
                    <a:pt x="111230" y="295113"/>
                    <a:pt x="128356" y="328079"/>
                  </a:cubicBezTo>
                  <a:cubicBezTo>
                    <a:pt x="153433" y="376411"/>
                    <a:pt x="153551" y="423750"/>
                    <a:pt x="153729" y="518474"/>
                  </a:cubicBezTo>
                  <a:cubicBezTo>
                    <a:pt x="153966" y="653284"/>
                    <a:pt x="120644" y="680373"/>
                    <a:pt x="149140" y="723879"/>
                  </a:cubicBezTo>
                  <a:cubicBezTo>
                    <a:pt x="154617" y="732302"/>
                    <a:pt x="161263" y="739540"/>
                    <a:pt x="168680" y="745713"/>
                  </a:cubicBezTo>
                  <a:cubicBezTo>
                    <a:pt x="211120" y="781388"/>
                    <a:pt x="278650" y="784156"/>
                    <a:pt x="299078" y="784985"/>
                  </a:cubicBezTo>
                  <a:cubicBezTo>
                    <a:pt x="381323" y="788346"/>
                    <a:pt x="391034" y="749311"/>
                    <a:pt x="480222" y="744603"/>
                  </a:cubicBezTo>
                  <a:cubicBezTo>
                    <a:pt x="582065" y="739304"/>
                    <a:pt x="596602" y="788819"/>
                    <a:pt x="669432" y="767681"/>
                  </a:cubicBezTo>
                  <a:cubicBezTo>
                    <a:pt x="736015" y="748378"/>
                    <a:pt x="758383" y="697101"/>
                    <a:pt x="810193" y="707699"/>
                  </a:cubicBezTo>
                  <a:cubicBezTo>
                    <a:pt x="842566" y="714346"/>
                    <a:pt x="851167" y="737956"/>
                    <a:pt x="881720" y="735425"/>
                  </a:cubicBezTo>
                  <a:cubicBezTo>
                    <a:pt x="912451" y="732835"/>
                    <a:pt x="944174" y="705642"/>
                    <a:pt x="946364" y="677738"/>
                  </a:cubicBezTo>
                  <a:cubicBezTo>
                    <a:pt x="949074" y="643011"/>
                    <a:pt x="906633" y="599328"/>
                    <a:pt x="840228" y="599268"/>
                  </a:cubicBezTo>
                  <a:cubicBezTo>
                    <a:pt x="813790" y="608505"/>
                    <a:pt x="770047" y="619282"/>
                    <a:pt x="721361" y="607336"/>
                  </a:cubicBezTo>
                  <a:cubicBezTo>
                    <a:pt x="641647" y="587796"/>
                    <a:pt x="600139" y="519969"/>
                    <a:pt x="554058" y="444682"/>
                  </a:cubicBezTo>
                  <a:cubicBezTo>
                    <a:pt x="533156" y="410531"/>
                    <a:pt x="500783" y="357552"/>
                    <a:pt x="480814" y="289681"/>
                  </a:cubicBezTo>
                  <a:cubicBezTo>
                    <a:pt x="470274" y="254124"/>
                    <a:pt x="463154" y="214437"/>
                    <a:pt x="462917" y="171228"/>
                  </a:cubicBezTo>
                  <a:cubicBezTo>
                    <a:pt x="462621" y="119418"/>
                    <a:pt x="472450" y="104289"/>
                    <a:pt x="458328" y="76622"/>
                  </a:cubicBezTo>
                  <a:cubicBezTo>
                    <a:pt x="412469" y="-13276"/>
                    <a:pt x="234671" y="151"/>
                    <a:pt x="219602" y="1439"/>
                  </a:cubicBezTo>
                  <a:cubicBezTo>
                    <a:pt x="98514" y="11889"/>
                    <a:pt x="-5817" y="76948"/>
                    <a:pt x="252" y="104259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3" name="Google Shape;743;ge1c9c745ab_4_0"/>
            <p:cNvSpPr/>
            <p:nvPr/>
          </p:nvSpPr>
          <p:spPr>
            <a:xfrm>
              <a:off x="9562708" y="3747809"/>
              <a:ext cx="778355" cy="495509"/>
            </a:xfrm>
            <a:custGeom>
              <a:avLst/>
              <a:gdLst/>
              <a:ahLst/>
              <a:cxnLst/>
              <a:rect l="l" t="t" r="r" b="b"/>
              <a:pathLst>
                <a:path w="778355" h="495509" extrusionOk="0">
                  <a:moveTo>
                    <a:pt x="548" y="456032"/>
                  </a:moveTo>
                  <a:cubicBezTo>
                    <a:pt x="42988" y="491708"/>
                    <a:pt x="110519" y="494476"/>
                    <a:pt x="130947" y="495305"/>
                  </a:cubicBezTo>
                  <a:cubicBezTo>
                    <a:pt x="213192" y="498665"/>
                    <a:pt x="222903" y="459630"/>
                    <a:pt x="312090" y="454922"/>
                  </a:cubicBezTo>
                  <a:cubicBezTo>
                    <a:pt x="413934" y="449623"/>
                    <a:pt x="428470" y="499139"/>
                    <a:pt x="501301" y="478000"/>
                  </a:cubicBezTo>
                  <a:cubicBezTo>
                    <a:pt x="567884" y="458697"/>
                    <a:pt x="590251" y="407420"/>
                    <a:pt x="642061" y="418019"/>
                  </a:cubicBezTo>
                  <a:cubicBezTo>
                    <a:pt x="674435" y="424665"/>
                    <a:pt x="683036" y="448276"/>
                    <a:pt x="713589" y="445745"/>
                  </a:cubicBezTo>
                  <a:cubicBezTo>
                    <a:pt x="744320" y="443154"/>
                    <a:pt x="776042" y="415961"/>
                    <a:pt x="778233" y="388058"/>
                  </a:cubicBezTo>
                  <a:cubicBezTo>
                    <a:pt x="780942" y="353330"/>
                    <a:pt x="738502" y="309647"/>
                    <a:pt x="672097" y="309588"/>
                  </a:cubicBezTo>
                  <a:cubicBezTo>
                    <a:pt x="645658" y="318825"/>
                    <a:pt x="601916" y="329601"/>
                    <a:pt x="553229" y="317655"/>
                  </a:cubicBezTo>
                  <a:cubicBezTo>
                    <a:pt x="473516" y="298115"/>
                    <a:pt x="432008" y="230288"/>
                    <a:pt x="385927" y="155001"/>
                  </a:cubicBezTo>
                  <a:cubicBezTo>
                    <a:pt x="365025" y="120851"/>
                    <a:pt x="332651" y="67871"/>
                    <a:pt x="312682" y="0"/>
                  </a:cubicBezTo>
                  <a:cubicBezTo>
                    <a:pt x="308271" y="1939"/>
                    <a:pt x="303682" y="3656"/>
                    <a:pt x="298560" y="3937"/>
                  </a:cubicBezTo>
                  <a:cubicBezTo>
                    <a:pt x="267474" y="5640"/>
                    <a:pt x="252938" y="-1954"/>
                    <a:pt x="254048" y="34609"/>
                  </a:cubicBezTo>
                  <a:cubicBezTo>
                    <a:pt x="254581" y="50744"/>
                    <a:pt x="262471" y="76768"/>
                    <a:pt x="241392" y="83118"/>
                  </a:cubicBezTo>
                  <a:cubicBezTo>
                    <a:pt x="225079" y="88003"/>
                    <a:pt x="209713" y="62039"/>
                    <a:pt x="194229" y="72342"/>
                  </a:cubicBezTo>
                  <a:cubicBezTo>
                    <a:pt x="173209" y="86419"/>
                    <a:pt x="199174" y="120081"/>
                    <a:pt x="208884" y="133033"/>
                  </a:cubicBezTo>
                  <a:cubicBezTo>
                    <a:pt x="225671" y="155341"/>
                    <a:pt x="242147" y="177013"/>
                    <a:pt x="243449" y="206145"/>
                  </a:cubicBezTo>
                  <a:cubicBezTo>
                    <a:pt x="246869" y="280026"/>
                    <a:pt x="157844" y="316234"/>
                    <a:pt x="173461" y="365631"/>
                  </a:cubicBezTo>
                  <a:cubicBezTo>
                    <a:pt x="187006" y="408486"/>
                    <a:pt x="261405" y="405421"/>
                    <a:pt x="261405" y="428381"/>
                  </a:cubicBezTo>
                  <a:cubicBezTo>
                    <a:pt x="261405" y="455692"/>
                    <a:pt x="156023" y="499612"/>
                    <a:pt x="65785" y="465995"/>
                  </a:cubicBezTo>
                  <a:cubicBezTo>
                    <a:pt x="38414" y="455811"/>
                    <a:pt x="17394" y="440268"/>
                    <a:pt x="1733" y="425435"/>
                  </a:cubicBezTo>
                  <a:cubicBezTo>
                    <a:pt x="134" y="436967"/>
                    <a:pt x="-577" y="446795"/>
                    <a:pt x="548" y="456032"/>
                  </a:cubicBezTo>
                  <a:close/>
                </a:path>
              </a:pathLst>
            </a:custGeom>
            <a:solidFill>
              <a:srgbClr val="FFC444">
                <a:alpha val="2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4" name="Google Shape;744;ge1c9c745ab_4_0"/>
            <p:cNvSpPr/>
            <p:nvPr/>
          </p:nvSpPr>
          <p:spPr>
            <a:xfrm>
              <a:off x="9500596" y="3376686"/>
              <a:ext cx="210494" cy="124734"/>
            </a:xfrm>
            <a:custGeom>
              <a:avLst/>
              <a:gdLst/>
              <a:ahLst/>
              <a:cxnLst/>
              <a:rect l="l" t="t" r="r" b="b"/>
              <a:pathLst>
                <a:path w="210494" h="124734" extrusionOk="0">
                  <a:moveTo>
                    <a:pt x="95656" y="0"/>
                  </a:moveTo>
                  <a:cubicBezTo>
                    <a:pt x="95656" y="0"/>
                    <a:pt x="115759" y="58427"/>
                    <a:pt x="140790" y="67531"/>
                  </a:cubicBezTo>
                  <a:cubicBezTo>
                    <a:pt x="165822" y="76620"/>
                    <a:pt x="205405" y="87071"/>
                    <a:pt x="210364" y="91112"/>
                  </a:cubicBezTo>
                  <a:cubicBezTo>
                    <a:pt x="215338" y="95153"/>
                    <a:pt x="77360" y="139946"/>
                    <a:pt x="0" y="119341"/>
                  </a:cubicBezTo>
                  <a:lnTo>
                    <a:pt x="0" y="119341"/>
                  </a:lnTo>
                  <a:cubicBezTo>
                    <a:pt x="22041" y="109689"/>
                    <a:pt x="27933" y="106610"/>
                    <a:pt x="27933" y="106610"/>
                  </a:cubicBezTo>
                  <a:cubicBezTo>
                    <a:pt x="33824" y="103531"/>
                    <a:pt x="44794" y="97788"/>
                    <a:pt x="55096" y="88669"/>
                  </a:cubicBezTo>
                  <a:cubicBezTo>
                    <a:pt x="62113" y="82467"/>
                    <a:pt x="73082" y="70906"/>
                    <a:pt x="81342" y="51706"/>
                  </a:cubicBezTo>
                  <a:lnTo>
                    <a:pt x="74118" y="18533"/>
                  </a:lnTo>
                  <a:lnTo>
                    <a:pt x="95656" y="0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5" name="Google Shape;745;ge1c9c745ab_4_0"/>
            <p:cNvSpPr/>
            <p:nvPr/>
          </p:nvSpPr>
          <p:spPr>
            <a:xfrm>
              <a:off x="9552675" y="3346077"/>
              <a:ext cx="62584" cy="70868"/>
            </a:xfrm>
            <a:custGeom>
              <a:avLst/>
              <a:gdLst/>
              <a:ahLst/>
              <a:cxnLst/>
              <a:rect l="l" t="t" r="r" b="b"/>
              <a:pathLst>
                <a:path w="62584" h="70868" extrusionOk="0">
                  <a:moveTo>
                    <a:pt x="51408" y="51155"/>
                  </a:moveTo>
                  <a:cubicBezTo>
                    <a:pt x="51408" y="51155"/>
                    <a:pt x="41120" y="74010"/>
                    <a:pt x="16755" y="70502"/>
                  </a:cubicBezTo>
                  <a:cubicBezTo>
                    <a:pt x="-5080" y="67364"/>
                    <a:pt x="-3969" y="12445"/>
                    <a:pt x="10863" y="3104"/>
                  </a:cubicBezTo>
                  <a:cubicBezTo>
                    <a:pt x="15807" y="-19"/>
                    <a:pt x="25843" y="-1203"/>
                    <a:pt x="33289" y="1520"/>
                  </a:cubicBezTo>
                  <a:cubicBezTo>
                    <a:pt x="38530" y="3430"/>
                    <a:pt x="54117" y="16205"/>
                    <a:pt x="50638" y="34916"/>
                  </a:cubicBezTo>
                  <a:cubicBezTo>
                    <a:pt x="55449" y="32355"/>
                    <a:pt x="60245" y="32755"/>
                    <a:pt x="61903" y="35064"/>
                  </a:cubicBezTo>
                  <a:cubicBezTo>
                    <a:pt x="64020" y="37980"/>
                    <a:pt x="60601" y="43279"/>
                    <a:pt x="59816" y="44479"/>
                  </a:cubicBezTo>
                  <a:cubicBezTo>
                    <a:pt x="57137" y="48623"/>
                    <a:pt x="53229" y="50444"/>
                    <a:pt x="51408" y="51155"/>
                  </a:cubicBez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746" name="Google Shape;746;ge1c9c745ab_4_0"/>
            <p:cNvGrpSpPr/>
            <p:nvPr/>
          </p:nvGrpSpPr>
          <p:grpSpPr>
            <a:xfrm>
              <a:off x="9666744" y="2321583"/>
              <a:ext cx="822521" cy="1025748"/>
              <a:chOff x="9666744" y="2321583"/>
              <a:chExt cx="822521" cy="1025748"/>
            </a:xfrm>
          </p:grpSpPr>
          <p:sp>
            <p:nvSpPr>
              <p:cNvPr id="747" name="Google Shape;747;ge1c9c745ab_4_0"/>
              <p:cNvSpPr/>
              <p:nvPr/>
            </p:nvSpPr>
            <p:spPr>
              <a:xfrm>
                <a:off x="10029251" y="2419886"/>
                <a:ext cx="17733" cy="927445"/>
              </a:xfrm>
              <a:custGeom>
                <a:avLst/>
                <a:gdLst/>
                <a:ahLst/>
                <a:cxnLst/>
                <a:rect l="l" t="t" r="r" b="b"/>
                <a:pathLst>
                  <a:path w="17733" h="927445" extrusionOk="0">
                    <a:moveTo>
                      <a:pt x="8867" y="927445"/>
                    </a:moveTo>
                    <a:cubicBezTo>
                      <a:pt x="13767" y="927445"/>
                      <a:pt x="17734" y="923478"/>
                      <a:pt x="17734" y="918579"/>
                    </a:cubicBezTo>
                    <a:lnTo>
                      <a:pt x="17734" y="8867"/>
                    </a:lnTo>
                    <a:cubicBezTo>
                      <a:pt x="17734" y="3967"/>
                      <a:pt x="13767" y="0"/>
                      <a:pt x="8867" y="0"/>
                    </a:cubicBezTo>
                    <a:cubicBezTo>
                      <a:pt x="3967" y="0"/>
                      <a:pt x="0" y="3967"/>
                      <a:pt x="0" y="8867"/>
                    </a:cubicBezTo>
                    <a:lnTo>
                      <a:pt x="0" y="918579"/>
                    </a:lnTo>
                    <a:cubicBezTo>
                      <a:pt x="0" y="923478"/>
                      <a:pt x="3967" y="927445"/>
                      <a:pt x="8867" y="927445"/>
                    </a:cubicBezTo>
                    <a:close/>
                  </a:path>
                </a:pathLst>
              </a:custGeom>
              <a:solidFill>
                <a:srgbClr val="26264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748" name="Google Shape;748;ge1c9c745ab_4_0"/>
              <p:cNvGrpSpPr/>
              <p:nvPr/>
            </p:nvGrpSpPr>
            <p:grpSpPr>
              <a:xfrm>
                <a:off x="9682242" y="2321583"/>
                <a:ext cx="807023" cy="602093"/>
                <a:chOff x="9682242" y="2321583"/>
                <a:chExt cx="807023" cy="602093"/>
              </a:xfrm>
            </p:grpSpPr>
            <p:sp>
              <p:nvSpPr>
                <p:cNvPr id="749" name="Google Shape;749;ge1c9c745ab_4_0"/>
                <p:cNvSpPr/>
                <p:nvPr/>
              </p:nvSpPr>
              <p:spPr>
                <a:xfrm>
                  <a:off x="9682242" y="2321583"/>
                  <a:ext cx="807023" cy="6020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7023" h="602093" extrusionOk="0">
                      <a:moveTo>
                        <a:pt x="807024" y="46892"/>
                      </a:moveTo>
                      <a:lnTo>
                        <a:pt x="807024" y="555771"/>
                      </a:lnTo>
                      <a:cubicBezTo>
                        <a:pt x="807024" y="582683"/>
                        <a:pt x="785205" y="603392"/>
                        <a:pt x="759729" y="602030"/>
                      </a:cubicBezTo>
                      <a:lnTo>
                        <a:pt x="69914" y="564579"/>
                      </a:lnTo>
                      <a:lnTo>
                        <a:pt x="38221" y="562995"/>
                      </a:lnTo>
                      <a:cubicBezTo>
                        <a:pt x="18355" y="561870"/>
                        <a:pt x="0" y="541960"/>
                        <a:pt x="0" y="518468"/>
                      </a:cubicBezTo>
                      <a:lnTo>
                        <a:pt x="0" y="73759"/>
                      </a:lnTo>
                      <a:cubicBezTo>
                        <a:pt x="0" y="50267"/>
                        <a:pt x="18104" y="30505"/>
                        <a:pt x="37954" y="29721"/>
                      </a:cubicBezTo>
                      <a:lnTo>
                        <a:pt x="628560" y="5355"/>
                      </a:lnTo>
                      <a:lnTo>
                        <a:pt x="759166" y="41"/>
                      </a:lnTo>
                      <a:cubicBezTo>
                        <a:pt x="784657" y="-1054"/>
                        <a:pt x="807024" y="19906"/>
                        <a:pt x="807024" y="46892"/>
                      </a:cubicBezTo>
                      <a:close/>
                    </a:path>
                  </a:pathLst>
                </a:custGeom>
                <a:solidFill>
                  <a:srgbClr val="89397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750" name="Google Shape;750;ge1c9c745ab_4_0"/>
                <p:cNvGrpSpPr/>
                <p:nvPr/>
              </p:nvGrpSpPr>
              <p:grpSpPr>
                <a:xfrm>
                  <a:off x="9999660" y="2397414"/>
                  <a:ext cx="87633" cy="425608"/>
                  <a:chOff x="9999660" y="2397414"/>
                  <a:chExt cx="87633" cy="425608"/>
                </a:xfrm>
              </p:grpSpPr>
              <p:sp>
                <p:nvSpPr>
                  <p:cNvPr id="751" name="Google Shape;751;ge1c9c745ab_4_0"/>
                  <p:cNvSpPr/>
                  <p:nvPr/>
                </p:nvSpPr>
                <p:spPr>
                  <a:xfrm>
                    <a:off x="10000513" y="2397414"/>
                    <a:ext cx="84893" cy="28038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4893" h="280381" extrusionOk="0">
                        <a:moveTo>
                          <a:pt x="57648" y="280368"/>
                        </a:moveTo>
                        <a:lnTo>
                          <a:pt x="26903" y="279006"/>
                        </a:lnTo>
                        <a:cubicBezTo>
                          <a:pt x="18436" y="278636"/>
                          <a:pt x="11464" y="270272"/>
                          <a:pt x="11019" y="260562"/>
                        </a:cubicBezTo>
                        <a:lnTo>
                          <a:pt x="21" y="17720"/>
                        </a:lnTo>
                        <a:cubicBezTo>
                          <a:pt x="-201" y="12731"/>
                          <a:pt x="1353" y="8498"/>
                          <a:pt x="4343" y="4916"/>
                        </a:cubicBezTo>
                        <a:cubicBezTo>
                          <a:pt x="7333" y="1333"/>
                          <a:pt x="11493" y="-43"/>
                          <a:pt x="15845" y="1"/>
                        </a:cubicBezTo>
                        <a:lnTo>
                          <a:pt x="68780" y="608"/>
                        </a:lnTo>
                        <a:cubicBezTo>
                          <a:pt x="73192" y="652"/>
                          <a:pt x="77425" y="2029"/>
                          <a:pt x="80460" y="5715"/>
                        </a:cubicBezTo>
                        <a:cubicBezTo>
                          <a:pt x="83509" y="9401"/>
                          <a:pt x="85108" y="13975"/>
                          <a:pt x="84871" y="19008"/>
                        </a:cubicBezTo>
                        <a:lnTo>
                          <a:pt x="73680" y="263404"/>
                        </a:lnTo>
                        <a:cubicBezTo>
                          <a:pt x="73251" y="273144"/>
                          <a:pt x="66190" y="280753"/>
                          <a:pt x="57648" y="280368"/>
                        </a:cubicBezTo>
                        <a:close/>
                      </a:path>
                    </a:pathLst>
                  </a:custGeom>
                  <a:solidFill>
                    <a:srgbClr val="893976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752" name="Google Shape;752;ge1c9c745ab_4_0"/>
                  <p:cNvSpPr/>
                  <p:nvPr/>
                </p:nvSpPr>
                <p:spPr>
                  <a:xfrm>
                    <a:off x="9999660" y="2725393"/>
                    <a:ext cx="87633" cy="9762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7633" h="97629" extrusionOk="0">
                        <a:moveTo>
                          <a:pt x="11295" y="11038"/>
                        </a:moveTo>
                        <a:cubicBezTo>
                          <a:pt x="18844" y="3044"/>
                          <a:pt x="29517" y="-612"/>
                          <a:pt x="43343" y="83"/>
                        </a:cubicBezTo>
                        <a:cubicBezTo>
                          <a:pt x="57716" y="809"/>
                          <a:pt x="68715" y="5472"/>
                          <a:pt x="76265" y="14102"/>
                        </a:cubicBezTo>
                        <a:cubicBezTo>
                          <a:pt x="83844" y="22747"/>
                          <a:pt x="87633" y="35137"/>
                          <a:pt x="87633" y="51272"/>
                        </a:cubicBezTo>
                        <a:cubicBezTo>
                          <a:pt x="87633" y="66830"/>
                          <a:pt x="83755" y="78642"/>
                          <a:pt x="76013" y="86725"/>
                        </a:cubicBezTo>
                        <a:cubicBezTo>
                          <a:pt x="68286" y="94792"/>
                          <a:pt x="57376" y="98375"/>
                          <a:pt x="43343" y="97501"/>
                        </a:cubicBezTo>
                        <a:cubicBezTo>
                          <a:pt x="29680" y="96657"/>
                          <a:pt x="19037" y="91669"/>
                          <a:pt x="11413" y="82535"/>
                        </a:cubicBezTo>
                        <a:cubicBezTo>
                          <a:pt x="3804" y="73432"/>
                          <a:pt x="0" y="61367"/>
                          <a:pt x="0" y="46357"/>
                        </a:cubicBezTo>
                        <a:cubicBezTo>
                          <a:pt x="0" y="30799"/>
                          <a:pt x="3760" y="19016"/>
                          <a:pt x="11295" y="11038"/>
                        </a:cubicBezTo>
                        <a:close/>
                      </a:path>
                    </a:pathLst>
                  </a:custGeom>
                  <a:solidFill>
                    <a:srgbClr val="893976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753" name="Google Shape;753;ge1c9c745ab_4_0"/>
                <p:cNvSpPr/>
                <p:nvPr/>
              </p:nvSpPr>
              <p:spPr>
                <a:xfrm>
                  <a:off x="9752156" y="2321583"/>
                  <a:ext cx="737109" cy="6020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109" h="602093" extrusionOk="0">
                      <a:moveTo>
                        <a:pt x="737110" y="46892"/>
                      </a:moveTo>
                      <a:lnTo>
                        <a:pt x="737110" y="555771"/>
                      </a:lnTo>
                      <a:cubicBezTo>
                        <a:pt x="737110" y="582683"/>
                        <a:pt x="715291" y="603392"/>
                        <a:pt x="689815" y="602030"/>
                      </a:cubicBezTo>
                      <a:lnTo>
                        <a:pt x="0" y="564579"/>
                      </a:lnTo>
                      <a:cubicBezTo>
                        <a:pt x="26764" y="507158"/>
                        <a:pt x="111643" y="530577"/>
                        <a:pt x="187049" y="407683"/>
                      </a:cubicBezTo>
                      <a:cubicBezTo>
                        <a:pt x="209239" y="371549"/>
                        <a:pt x="234078" y="350958"/>
                        <a:pt x="259791" y="339027"/>
                      </a:cubicBezTo>
                      <a:cubicBezTo>
                        <a:pt x="280752" y="329287"/>
                        <a:pt x="302098" y="325305"/>
                        <a:pt x="322851" y="323410"/>
                      </a:cubicBezTo>
                      <a:cubicBezTo>
                        <a:pt x="398316" y="316408"/>
                        <a:pt x="463464" y="337118"/>
                        <a:pt x="457543" y="210701"/>
                      </a:cubicBezTo>
                      <a:cubicBezTo>
                        <a:pt x="452347" y="99428"/>
                        <a:pt x="506910" y="38706"/>
                        <a:pt x="559756" y="5355"/>
                      </a:cubicBezTo>
                      <a:lnTo>
                        <a:pt x="689815" y="41"/>
                      </a:lnTo>
                      <a:cubicBezTo>
                        <a:pt x="715291" y="-1054"/>
                        <a:pt x="737110" y="19906"/>
                        <a:pt x="737110" y="46892"/>
                      </a:cubicBezTo>
                      <a:close/>
                    </a:path>
                  </a:pathLst>
                </a:custGeom>
                <a:solidFill>
                  <a:srgbClr val="893976">
                    <a:alpha val="29800"/>
                  </a:srgb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754" name="Google Shape;754;ge1c9c745ab_4_0"/>
              <p:cNvGrpSpPr/>
              <p:nvPr/>
            </p:nvGrpSpPr>
            <p:grpSpPr>
              <a:xfrm>
                <a:off x="9666744" y="2321583"/>
                <a:ext cx="796661" cy="602093"/>
                <a:chOff x="9666744" y="2321583"/>
                <a:chExt cx="796661" cy="602093"/>
              </a:xfrm>
            </p:grpSpPr>
            <p:sp>
              <p:nvSpPr>
                <p:cNvPr id="755" name="Google Shape;755;ge1c9c745ab_4_0"/>
                <p:cNvSpPr/>
                <p:nvPr/>
              </p:nvSpPr>
              <p:spPr>
                <a:xfrm>
                  <a:off x="9666744" y="2321583"/>
                  <a:ext cx="796661" cy="6020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6661" h="602093" extrusionOk="0">
                      <a:moveTo>
                        <a:pt x="796662" y="46892"/>
                      </a:moveTo>
                      <a:lnTo>
                        <a:pt x="796662" y="555771"/>
                      </a:lnTo>
                      <a:cubicBezTo>
                        <a:pt x="796662" y="582683"/>
                        <a:pt x="778943" y="603392"/>
                        <a:pt x="753467" y="602030"/>
                      </a:cubicBezTo>
                      <a:lnTo>
                        <a:pt x="65710" y="564579"/>
                      </a:lnTo>
                      <a:lnTo>
                        <a:pt x="36119" y="562995"/>
                      </a:lnTo>
                      <a:cubicBezTo>
                        <a:pt x="16254" y="561870"/>
                        <a:pt x="0" y="541960"/>
                        <a:pt x="0" y="518468"/>
                      </a:cubicBezTo>
                      <a:lnTo>
                        <a:pt x="0" y="73759"/>
                      </a:lnTo>
                      <a:cubicBezTo>
                        <a:pt x="0" y="50267"/>
                        <a:pt x="17038" y="30505"/>
                        <a:pt x="36889" y="29721"/>
                      </a:cubicBezTo>
                      <a:lnTo>
                        <a:pt x="626947" y="5355"/>
                      </a:lnTo>
                      <a:lnTo>
                        <a:pt x="753186" y="41"/>
                      </a:lnTo>
                      <a:cubicBezTo>
                        <a:pt x="778662" y="-1054"/>
                        <a:pt x="796662" y="19906"/>
                        <a:pt x="796662" y="46892"/>
                      </a:cubicBezTo>
                      <a:close/>
                    </a:path>
                  </a:pathLst>
                </a:custGeom>
                <a:solidFill>
                  <a:srgbClr val="AA80F9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756" name="Google Shape;756;ge1c9c745ab_4_0"/>
                <p:cNvGrpSpPr/>
                <p:nvPr/>
              </p:nvGrpSpPr>
              <p:grpSpPr>
                <a:xfrm>
                  <a:off x="9982001" y="2397414"/>
                  <a:ext cx="87633" cy="425608"/>
                  <a:chOff x="9982001" y="2397414"/>
                  <a:chExt cx="87633" cy="425608"/>
                </a:xfrm>
              </p:grpSpPr>
              <p:sp>
                <p:nvSpPr>
                  <p:cNvPr id="757" name="Google Shape;757;ge1c9c745ab_4_0"/>
                  <p:cNvSpPr/>
                  <p:nvPr/>
                </p:nvSpPr>
                <p:spPr>
                  <a:xfrm>
                    <a:off x="9982853" y="2397414"/>
                    <a:ext cx="84894" cy="28038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4894" h="280381" extrusionOk="0">
                        <a:moveTo>
                          <a:pt x="57649" y="280368"/>
                        </a:moveTo>
                        <a:lnTo>
                          <a:pt x="26903" y="279006"/>
                        </a:lnTo>
                        <a:cubicBezTo>
                          <a:pt x="18436" y="278636"/>
                          <a:pt x="11464" y="270272"/>
                          <a:pt x="11020" y="260562"/>
                        </a:cubicBezTo>
                        <a:lnTo>
                          <a:pt x="21" y="17720"/>
                        </a:lnTo>
                        <a:cubicBezTo>
                          <a:pt x="-201" y="12731"/>
                          <a:pt x="1353" y="8498"/>
                          <a:pt x="4344" y="4916"/>
                        </a:cubicBezTo>
                        <a:cubicBezTo>
                          <a:pt x="7334" y="1333"/>
                          <a:pt x="11493" y="-43"/>
                          <a:pt x="15845" y="1"/>
                        </a:cubicBezTo>
                        <a:lnTo>
                          <a:pt x="68781" y="608"/>
                        </a:lnTo>
                        <a:cubicBezTo>
                          <a:pt x="73192" y="652"/>
                          <a:pt x="77425" y="2029"/>
                          <a:pt x="80460" y="5715"/>
                        </a:cubicBezTo>
                        <a:cubicBezTo>
                          <a:pt x="83509" y="9401"/>
                          <a:pt x="85108" y="13975"/>
                          <a:pt x="84871" y="19008"/>
                        </a:cubicBezTo>
                        <a:lnTo>
                          <a:pt x="73680" y="263404"/>
                        </a:lnTo>
                        <a:cubicBezTo>
                          <a:pt x="73251" y="273144"/>
                          <a:pt x="66190" y="280753"/>
                          <a:pt x="57649" y="280368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758" name="Google Shape;758;ge1c9c745ab_4_0"/>
                  <p:cNvSpPr/>
                  <p:nvPr/>
                </p:nvSpPr>
                <p:spPr>
                  <a:xfrm>
                    <a:off x="9982001" y="2725393"/>
                    <a:ext cx="87633" cy="9762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7633" h="97629" extrusionOk="0">
                        <a:moveTo>
                          <a:pt x="11294" y="11038"/>
                        </a:moveTo>
                        <a:cubicBezTo>
                          <a:pt x="18844" y="3044"/>
                          <a:pt x="29517" y="-612"/>
                          <a:pt x="43343" y="83"/>
                        </a:cubicBezTo>
                        <a:cubicBezTo>
                          <a:pt x="57716" y="809"/>
                          <a:pt x="68715" y="5472"/>
                          <a:pt x="76265" y="14102"/>
                        </a:cubicBezTo>
                        <a:cubicBezTo>
                          <a:pt x="83843" y="22747"/>
                          <a:pt x="87633" y="35137"/>
                          <a:pt x="87633" y="51272"/>
                        </a:cubicBezTo>
                        <a:cubicBezTo>
                          <a:pt x="87633" y="66830"/>
                          <a:pt x="83755" y="78642"/>
                          <a:pt x="76013" y="86725"/>
                        </a:cubicBezTo>
                        <a:cubicBezTo>
                          <a:pt x="68286" y="94792"/>
                          <a:pt x="57376" y="98375"/>
                          <a:pt x="43343" y="97501"/>
                        </a:cubicBezTo>
                        <a:cubicBezTo>
                          <a:pt x="29680" y="96657"/>
                          <a:pt x="19036" y="91669"/>
                          <a:pt x="11413" y="82535"/>
                        </a:cubicBezTo>
                        <a:cubicBezTo>
                          <a:pt x="3804" y="73432"/>
                          <a:pt x="0" y="61367"/>
                          <a:pt x="0" y="46357"/>
                        </a:cubicBezTo>
                        <a:cubicBezTo>
                          <a:pt x="0" y="30799"/>
                          <a:pt x="3760" y="19016"/>
                          <a:pt x="11294" y="11038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759" name="Google Shape;759;ge1c9c745ab_4_0"/>
                <p:cNvSpPr/>
                <p:nvPr/>
              </p:nvSpPr>
              <p:spPr>
                <a:xfrm>
                  <a:off x="9732453" y="2321583"/>
                  <a:ext cx="730952" cy="6020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0952" h="602093" extrusionOk="0">
                      <a:moveTo>
                        <a:pt x="730952" y="46892"/>
                      </a:moveTo>
                      <a:lnTo>
                        <a:pt x="730952" y="555771"/>
                      </a:lnTo>
                      <a:cubicBezTo>
                        <a:pt x="730952" y="582683"/>
                        <a:pt x="713233" y="603392"/>
                        <a:pt x="687757" y="602030"/>
                      </a:cubicBezTo>
                      <a:lnTo>
                        <a:pt x="0" y="564579"/>
                      </a:lnTo>
                      <a:cubicBezTo>
                        <a:pt x="26764" y="507158"/>
                        <a:pt x="112680" y="530577"/>
                        <a:pt x="188071" y="407683"/>
                      </a:cubicBezTo>
                      <a:cubicBezTo>
                        <a:pt x="210260" y="371549"/>
                        <a:pt x="235618" y="350958"/>
                        <a:pt x="261330" y="339027"/>
                      </a:cubicBezTo>
                      <a:cubicBezTo>
                        <a:pt x="282291" y="329287"/>
                        <a:pt x="303903" y="325305"/>
                        <a:pt x="324642" y="323410"/>
                      </a:cubicBezTo>
                      <a:cubicBezTo>
                        <a:pt x="400107" y="316408"/>
                        <a:pt x="465388" y="337118"/>
                        <a:pt x="459467" y="210701"/>
                      </a:cubicBezTo>
                      <a:cubicBezTo>
                        <a:pt x="454271" y="99428"/>
                        <a:pt x="508894" y="38706"/>
                        <a:pt x="561740" y="5355"/>
                      </a:cubicBezTo>
                      <a:lnTo>
                        <a:pt x="687728" y="41"/>
                      </a:lnTo>
                      <a:cubicBezTo>
                        <a:pt x="713203" y="-1054"/>
                        <a:pt x="730952" y="19906"/>
                        <a:pt x="730952" y="46892"/>
                      </a:cubicBezTo>
                      <a:close/>
                    </a:path>
                  </a:pathLst>
                </a:custGeom>
                <a:solidFill>
                  <a:srgbClr val="AA80F9">
                    <a:alpha val="20000"/>
                  </a:srgb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sp>
          <p:nvSpPr>
            <p:cNvPr id="760" name="Google Shape;760;ge1c9c745ab_4_0"/>
            <p:cNvSpPr/>
            <p:nvPr/>
          </p:nvSpPr>
          <p:spPr>
            <a:xfrm>
              <a:off x="10021717" y="3273354"/>
              <a:ext cx="23237" cy="47871"/>
            </a:xfrm>
            <a:custGeom>
              <a:avLst/>
              <a:gdLst/>
              <a:ahLst/>
              <a:cxnLst/>
              <a:rect l="l" t="t" r="r" b="b"/>
              <a:pathLst>
                <a:path w="23237" h="47871" extrusionOk="0">
                  <a:moveTo>
                    <a:pt x="0" y="28163"/>
                  </a:moveTo>
                  <a:cubicBezTo>
                    <a:pt x="0" y="28163"/>
                    <a:pt x="16372" y="-11198"/>
                    <a:pt x="21523" y="3146"/>
                  </a:cubicBezTo>
                  <a:cubicBezTo>
                    <a:pt x="26674" y="17490"/>
                    <a:pt x="19480" y="35520"/>
                    <a:pt x="9740" y="45645"/>
                  </a:cubicBezTo>
                  <a:cubicBezTo>
                    <a:pt x="0" y="55755"/>
                    <a:pt x="0" y="28163"/>
                    <a:pt x="0" y="28163"/>
                  </a:cubicBez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61" name="Google Shape;761;ge1c9c745ab_4_0"/>
          <p:cNvGrpSpPr/>
          <p:nvPr/>
        </p:nvGrpSpPr>
        <p:grpSpPr>
          <a:xfrm>
            <a:off x="6650559" y="4054516"/>
            <a:ext cx="1020402" cy="1224608"/>
            <a:chOff x="6650559" y="4054516"/>
            <a:chExt cx="1020402" cy="1224608"/>
          </a:xfrm>
        </p:grpSpPr>
        <p:grpSp>
          <p:nvGrpSpPr>
            <p:cNvPr id="762" name="Google Shape;762;ge1c9c745ab_4_0"/>
            <p:cNvGrpSpPr/>
            <p:nvPr/>
          </p:nvGrpSpPr>
          <p:grpSpPr>
            <a:xfrm>
              <a:off x="6650559" y="4054516"/>
              <a:ext cx="1020402" cy="1205023"/>
              <a:chOff x="6650559" y="4054516"/>
              <a:chExt cx="1020402" cy="1205023"/>
            </a:xfrm>
          </p:grpSpPr>
          <p:sp>
            <p:nvSpPr>
              <p:cNvPr id="763" name="Google Shape;763;ge1c9c745ab_4_0"/>
              <p:cNvSpPr/>
              <p:nvPr/>
            </p:nvSpPr>
            <p:spPr>
              <a:xfrm>
                <a:off x="6650559" y="4054516"/>
                <a:ext cx="1020402" cy="1205023"/>
              </a:xfrm>
              <a:custGeom>
                <a:avLst/>
                <a:gdLst/>
                <a:ahLst/>
                <a:cxnLst/>
                <a:rect l="l" t="t" r="r" b="b"/>
                <a:pathLst>
                  <a:path w="1020402" h="1205023" extrusionOk="0">
                    <a:moveTo>
                      <a:pt x="582545" y="1205024"/>
                    </a:moveTo>
                    <a:cubicBezTo>
                      <a:pt x="382114" y="1179267"/>
                      <a:pt x="127978" y="1111603"/>
                      <a:pt x="25912" y="920823"/>
                    </a:cubicBezTo>
                    <a:cubicBezTo>
                      <a:pt x="1635" y="875437"/>
                      <a:pt x="-22731" y="787256"/>
                      <a:pt x="38553" y="754053"/>
                    </a:cubicBezTo>
                    <a:cubicBezTo>
                      <a:pt x="94568" y="723707"/>
                      <a:pt x="167013" y="755756"/>
                      <a:pt x="208653" y="795250"/>
                    </a:cubicBezTo>
                    <a:cubicBezTo>
                      <a:pt x="239266" y="824293"/>
                      <a:pt x="263158" y="889100"/>
                      <a:pt x="297560" y="909602"/>
                    </a:cubicBezTo>
                    <a:cubicBezTo>
                      <a:pt x="347904" y="939593"/>
                      <a:pt x="375008" y="857748"/>
                      <a:pt x="373943" y="823967"/>
                    </a:cubicBezTo>
                    <a:cubicBezTo>
                      <a:pt x="371574" y="748443"/>
                      <a:pt x="278671" y="717520"/>
                      <a:pt x="216928" y="701118"/>
                    </a:cubicBezTo>
                    <a:cubicBezTo>
                      <a:pt x="114448" y="673896"/>
                      <a:pt x="-4878" y="650567"/>
                      <a:pt x="1531" y="535074"/>
                    </a:cubicBezTo>
                    <a:cubicBezTo>
                      <a:pt x="7956" y="419582"/>
                      <a:pt x="120561" y="350304"/>
                      <a:pt x="207188" y="400827"/>
                    </a:cubicBezTo>
                    <a:cubicBezTo>
                      <a:pt x="278568" y="442467"/>
                      <a:pt x="268516" y="531329"/>
                      <a:pt x="317277" y="584634"/>
                    </a:cubicBezTo>
                    <a:cubicBezTo>
                      <a:pt x="360605" y="632004"/>
                      <a:pt x="375674" y="555117"/>
                      <a:pt x="372788" y="517429"/>
                    </a:cubicBezTo>
                    <a:cubicBezTo>
                      <a:pt x="366497" y="435554"/>
                      <a:pt x="294510" y="376343"/>
                      <a:pt x="241545" y="321483"/>
                    </a:cubicBezTo>
                    <a:cubicBezTo>
                      <a:pt x="181653" y="259459"/>
                      <a:pt x="115499" y="134656"/>
                      <a:pt x="179329" y="52648"/>
                    </a:cubicBezTo>
                    <a:cubicBezTo>
                      <a:pt x="216055" y="5456"/>
                      <a:pt x="309372" y="-5601"/>
                      <a:pt x="364528" y="2362"/>
                    </a:cubicBezTo>
                    <a:cubicBezTo>
                      <a:pt x="634488" y="41339"/>
                      <a:pt x="455477" y="390716"/>
                      <a:pt x="504563" y="429693"/>
                    </a:cubicBezTo>
                    <a:cubicBezTo>
                      <a:pt x="553650" y="468668"/>
                      <a:pt x="600086" y="400442"/>
                      <a:pt x="599968" y="296688"/>
                    </a:cubicBezTo>
                    <a:cubicBezTo>
                      <a:pt x="599849" y="192935"/>
                      <a:pt x="615733" y="116419"/>
                      <a:pt x="724001" y="149622"/>
                    </a:cubicBezTo>
                    <a:cubicBezTo>
                      <a:pt x="832270" y="182825"/>
                      <a:pt x="852890" y="453836"/>
                      <a:pt x="729256" y="557974"/>
                    </a:cubicBezTo>
                    <a:cubicBezTo>
                      <a:pt x="605623" y="662113"/>
                      <a:pt x="737013" y="775755"/>
                      <a:pt x="770201" y="701118"/>
                    </a:cubicBezTo>
                    <a:cubicBezTo>
                      <a:pt x="794167" y="647221"/>
                      <a:pt x="815232" y="506090"/>
                      <a:pt x="884480" y="490606"/>
                    </a:cubicBezTo>
                    <a:cubicBezTo>
                      <a:pt x="999868" y="464864"/>
                      <a:pt x="998166" y="700482"/>
                      <a:pt x="964948" y="755312"/>
                    </a:cubicBezTo>
                    <a:cubicBezTo>
                      <a:pt x="918393" y="832183"/>
                      <a:pt x="813130" y="848881"/>
                      <a:pt x="754347" y="915213"/>
                    </a:cubicBezTo>
                    <a:cubicBezTo>
                      <a:pt x="737265" y="934486"/>
                      <a:pt x="698718" y="982196"/>
                      <a:pt x="713699" y="1010366"/>
                    </a:cubicBezTo>
                    <a:cubicBezTo>
                      <a:pt x="734585" y="1049637"/>
                      <a:pt x="792864" y="1007627"/>
                      <a:pt x="814269" y="989419"/>
                    </a:cubicBezTo>
                    <a:cubicBezTo>
                      <a:pt x="862408" y="948490"/>
                      <a:pt x="929036" y="809416"/>
                      <a:pt x="996848" y="901772"/>
                    </a:cubicBezTo>
                    <a:cubicBezTo>
                      <a:pt x="1080618" y="1015813"/>
                      <a:pt x="940583" y="1184892"/>
                      <a:pt x="582545" y="1205024"/>
                    </a:cubicBezTo>
                    <a:close/>
                  </a:path>
                </a:pathLst>
              </a:custGeom>
              <a:solidFill>
                <a:srgbClr val="FF908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64" name="Google Shape;764;ge1c9c745ab_4_0"/>
              <p:cNvSpPr/>
              <p:nvPr/>
            </p:nvSpPr>
            <p:spPr>
              <a:xfrm>
                <a:off x="7022329" y="4321723"/>
                <a:ext cx="190600" cy="918839"/>
              </a:xfrm>
              <a:custGeom>
                <a:avLst/>
                <a:gdLst/>
                <a:ahLst/>
                <a:cxnLst/>
                <a:rect l="l" t="t" r="r" b="b"/>
                <a:pathLst>
                  <a:path w="190600" h="918839" extrusionOk="0">
                    <a:moveTo>
                      <a:pt x="181909" y="918839"/>
                    </a:moveTo>
                    <a:cubicBezTo>
                      <a:pt x="186617" y="918839"/>
                      <a:pt x="190480" y="914457"/>
                      <a:pt x="190569" y="909720"/>
                    </a:cubicBezTo>
                    <a:cubicBezTo>
                      <a:pt x="190643" y="905635"/>
                      <a:pt x="196224" y="494455"/>
                      <a:pt x="16798" y="5811"/>
                    </a:cubicBezTo>
                    <a:cubicBezTo>
                      <a:pt x="15140" y="1326"/>
                      <a:pt x="10166" y="-1131"/>
                      <a:pt x="5681" y="512"/>
                    </a:cubicBezTo>
                    <a:cubicBezTo>
                      <a:pt x="1196" y="2155"/>
                      <a:pt x="-1114" y="7055"/>
                      <a:pt x="530" y="11555"/>
                    </a:cubicBezTo>
                    <a:cubicBezTo>
                      <a:pt x="178845" y="497193"/>
                      <a:pt x="173324" y="905368"/>
                      <a:pt x="173250" y="909439"/>
                    </a:cubicBezTo>
                    <a:cubicBezTo>
                      <a:pt x="173161" y="914220"/>
                      <a:pt x="176965" y="918839"/>
                      <a:pt x="181746" y="918839"/>
                    </a:cubicBezTo>
                    <a:cubicBezTo>
                      <a:pt x="181791" y="918839"/>
                      <a:pt x="181850" y="918839"/>
                      <a:pt x="181909" y="9188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765" name="Google Shape;765;ge1c9c745ab_4_0"/>
            <p:cNvSpPr/>
            <p:nvPr/>
          </p:nvSpPr>
          <p:spPr>
            <a:xfrm>
              <a:off x="7119409" y="4465411"/>
              <a:ext cx="550110" cy="813713"/>
            </a:xfrm>
            <a:custGeom>
              <a:avLst/>
              <a:gdLst/>
              <a:ahLst/>
              <a:cxnLst/>
              <a:rect l="l" t="t" r="r" b="b"/>
              <a:pathLst>
                <a:path w="550110" h="813713" extrusionOk="0">
                  <a:moveTo>
                    <a:pt x="11110" y="618359"/>
                  </a:moveTo>
                  <a:cubicBezTo>
                    <a:pt x="43603" y="590707"/>
                    <a:pt x="112628" y="633946"/>
                    <a:pt x="141287" y="650392"/>
                  </a:cubicBezTo>
                  <a:cubicBezTo>
                    <a:pt x="157910" y="659925"/>
                    <a:pt x="180648" y="674566"/>
                    <a:pt x="200646" y="666069"/>
                  </a:cubicBezTo>
                  <a:cubicBezTo>
                    <a:pt x="221652" y="657143"/>
                    <a:pt x="220171" y="635101"/>
                    <a:pt x="207471" y="619484"/>
                  </a:cubicBezTo>
                  <a:cubicBezTo>
                    <a:pt x="184733" y="591521"/>
                    <a:pt x="141109" y="583839"/>
                    <a:pt x="109401" y="570205"/>
                  </a:cubicBezTo>
                  <a:cubicBezTo>
                    <a:pt x="75340" y="555565"/>
                    <a:pt x="44076" y="535625"/>
                    <a:pt x="27275" y="501253"/>
                  </a:cubicBezTo>
                  <a:cubicBezTo>
                    <a:pt x="13878" y="473853"/>
                    <a:pt x="10829" y="433337"/>
                    <a:pt x="25898" y="406337"/>
                  </a:cubicBezTo>
                  <a:cubicBezTo>
                    <a:pt x="67613" y="331642"/>
                    <a:pt x="128349" y="389935"/>
                    <a:pt x="162307" y="434492"/>
                  </a:cubicBezTo>
                  <a:cubicBezTo>
                    <a:pt x="178783" y="456119"/>
                    <a:pt x="215686" y="493348"/>
                    <a:pt x="243664" y="467858"/>
                  </a:cubicBezTo>
                  <a:cubicBezTo>
                    <a:pt x="273417" y="440739"/>
                    <a:pt x="247882" y="392378"/>
                    <a:pt x="224790" y="371062"/>
                  </a:cubicBezTo>
                  <a:cubicBezTo>
                    <a:pt x="194622" y="343203"/>
                    <a:pt x="158088" y="323826"/>
                    <a:pt x="125241" y="299608"/>
                  </a:cubicBezTo>
                  <a:cubicBezTo>
                    <a:pt x="95620" y="277774"/>
                    <a:pt x="65185" y="246480"/>
                    <a:pt x="84903" y="207756"/>
                  </a:cubicBezTo>
                  <a:cubicBezTo>
                    <a:pt x="100135" y="177840"/>
                    <a:pt x="138489" y="161290"/>
                    <a:pt x="171233" y="163821"/>
                  </a:cubicBezTo>
                  <a:cubicBezTo>
                    <a:pt x="246950" y="169683"/>
                    <a:pt x="258748" y="280231"/>
                    <a:pt x="308619" y="322671"/>
                  </a:cubicBezTo>
                  <a:cubicBezTo>
                    <a:pt x="326249" y="337681"/>
                    <a:pt x="366320" y="349612"/>
                    <a:pt x="387355" y="334884"/>
                  </a:cubicBezTo>
                  <a:cubicBezTo>
                    <a:pt x="408760" y="319858"/>
                    <a:pt x="394846" y="285516"/>
                    <a:pt x="387148" y="266776"/>
                  </a:cubicBezTo>
                  <a:cubicBezTo>
                    <a:pt x="364322" y="211220"/>
                    <a:pt x="200528" y="24985"/>
                    <a:pt x="336271" y="1596"/>
                  </a:cubicBezTo>
                  <a:cubicBezTo>
                    <a:pt x="370436" y="-4295"/>
                    <a:pt x="417524" y="6466"/>
                    <a:pt x="444361" y="28182"/>
                  </a:cubicBezTo>
                  <a:cubicBezTo>
                    <a:pt x="495002" y="69157"/>
                    <a:pt x="521884" y="150321"/>
                    <a:pt x="535221" y="211916"/>
                  </a:cubicBezTo>
                  <a:cubicBezTo>
                    <a:pt x="556212" y="308801"/>
                    <a:pt x="555013" y="416403"/>
                    <a:pt x="531595" y="512770"/>
                  </a:cubicBezTo>
                  <a:cubicBezTo>
                    <a:pt x="479829" y="725724"/>
                    <a:pt x="358149" y="794114"/>
                    <a:pt x="358149" y="794114"/>
                  </a:cubicBezTo>
                  <a:cubicBezTo>
                    <a:pt x="305525" y="811433"/>
                    <a:pt x="239726" y="819974"/>
                    <a:pt x="185177" y="808428"/>
                  </a:cubicBezTo>
                  <a:cubicBezTo>
                    <a:pt x="121051" y="794854"/>
                    <a:pt x="44357" y="747381"/>
                    <a:pt x="12650" y="688155"/>
                  </a:cubicBezTo>
                  <a:cubicBezTo>
                    <a:pt x="2391" y="669014"/>
                    <a:pt x="-9022" y="635471"/>
                    <a:pt x="11110" y="618359"/>
                  </a:cubicBezTo>
                  <a:close/>
                </a:path>
              </a:pathLst>
            </a:custGeom>
            <a:solidFill>
              <a:srgbClr val="AA80F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5" name="Rectangle 6">
            <a:extLst>
              <a:ext uri="{FF2B5EF4-FFF2-40B4-BE49-F238E27FC236}">
                <a16:creationId xmlns:a16="http://schemas.microsoft.com/office/drawing/2014/main" id="{F8421955-0247-41AB-B478-356B14A911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004" y="6207833"/>
            <a:ext cx="10745249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t-LT" altLang="en-US" sz="900" b="1" i="0" u="none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ea typeface="Carlito"/>
                <a:cs typeface="Carlito"/>
              </a:rPr>
              <a:t>Socialiniai tinklai: nauda ir pavojai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t-LT" altLang="en-US" sz="900" b="0" i="0" u="none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ea typeface="Carlito"/>
                <a:cs typeface="Carlito"/>
              </a:rPr>
              <a:t>"Erasmus+" projekto ID numeris: 2020-1-UK01-KA201-078830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t-LT" altLang="en-US" sz="900" b="0" i="0" u="none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ea typeface="Carlito"/>
                <a:cs typeface="Carlito"/>
              </a:rPr>
              <a:t>Europos Komisijos parama šio leidinio leidybai nereiškia, kad ji pritaria jo turiniui, kuris atspindi tik autorių požiūrį, ir Komisija negali būti laikoma atsakinga už bet kokį jame pateiktos informacijos panaudojimą.</a:t>
            </a:r>
            <a:endParaRPr kumimoji="0" lang="lt-LT" altLang="en-US" sz="1800" b="0" i="0" u="none" strike="noStrike" cap="none" normalizeH="0" baseline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1" name="Google Shape;771;p11"/>
          <p:cNvSpPr txBox="1"/>
          <p:nvPr/>
        </p:nvSpPr>
        <p:spPr>
          <a:xfrm>
            <a:off x="2377440" y="1859340"/>
            <a:ext cx="3029938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 b="1" dirty="0">
                <a:solidFill>
                  <a:srgbClr val="ED6D2C"/>
                </a:solidFill>
                <a:latin typeface="Quattrocento Sans" panose="020B0604020202020204" charset="0"/>
                <a:sym typeface="Bebas Neue"/>
              </a:rPr>
              <a:t>AČIŪ</a:t>
            </a:r>
            <a:endParaRPr dirty="0">
              <a:latin typeface="Quattrocento Sans" panose="020B0604020202020204" charset="0"/>
            </a:endParaRPr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86E44E40-8FDE-4798-B041-F119C8D1C4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004" y="6207833"/>
            <a:ext cx="10745249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t-LT" altLang="en-US" sz="900" b="1" i="0" u="none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Quattrocento Sans" panose="020B0604020202020204" charset="0"/>
                <a:ea typeface="Carlito"/>
                <a:cs typeface="Carlito"/>
              </a:rPr>
              <a:t>Socialiniai tinklai: nauda ir pavojai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Quattrocento Sans" panose="020B060402020202020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t-LT" altLang="en-US" sz="900" b="0" i="0" u="none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Quattrocento Sans" panose="020B0604020202020204" charset="0"/>
                <a:ea typeface="Carlito"/>
                <a:cs typeface="Carlito"/>
              </a:rPr>
              <a:t>"Erasmus+" projekto ID numeris: 2020-1-UK01-KA201-078830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Quattrocento Sans" panose="020B060402020202020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t-LT" altLang="en-US" sz="900" b="0" i="0" u="none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Quattrocento Sans" panose="020B0604020202020204" charset="0"/>
                <a:ea typeface="Carlito"/>
                <a:cs typeface="Carlito"/>
              </a:rPr>
              <a:t>Europos Komisijos parama šio leidinio leidybai nereiškia, kad ji pritaria jo turiniui, kuris atspindi tik autorių požiūrį, ir Komisija negali būti laikoma atsakinga už bet kokį jame pateiktos informacijos panaudojimą.</a:t>
            </a:r>
            <a:endParaRPr kumimoji="0" lang="lt-LT" altLang="en-US" sz="1800" b="0" i="0" u="none" strike="noStrike" cap="none" normalizeH="0" baseline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Quattrocento Sans" panose="020B060402020202020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4000"/>
              <a:buFont typeface="Bebas Neue"/>
              <a:buNone/>
            </a:pPr>
            <a:r>
              <a:rPr lang="en-US" sz="4000" dirty="0">
                <a:solidFill>
                  <a:srgbClr val="595959"/>
                </a:solidFill>
              </a:rPr>
              <a:t>MOKYMOSI TIKSLAI</a:t>
            </a:r>
            <a:endParaRPr dirty="0"/>
          </a:p>
        </p:txBody>
      </p:sp>
      <p:sp>
        <p:nvSpPr>
          <p:cNvPr id="178" name="Google Shape;178;p2"/>
          <p:cNvSpPr/>
          <p:nvPr/>
        </p:nvSpPr>
        <p:spPr>
          <a:xfrm rot="10800000">
            <a:off x="1287624" y="1581863"/>
            <a:ext cx="3936598" cy="2765492"/>
          </a:xfrm>
          <a:custGeom>
            <a:avLst/>
            <a:gdLst/>
            <a:ahLst/>
            <a:cxnLst/>
            <a:rect l="l" t="t" r="r" b="b"/>
            <a:pathLst>
              <a:path w="47865" h="41338" extrusionOk="0">
                <a:moveTo>
                  <a:pt x="23947" y="1954"/>
                </a:moveTo>
                <a:cubicBezTo>
                  <a:pt x="24079" y="1954"/>
                  <a:pt x="24218" y="2007"/>
                  <a:pt x="24367" y="2112"/>
                </a:cubicBezTo>
                <a:cubicBezTo>
                  <a:pt x="24463" y="2179"/>
                  <a:pt x="24550" y="2258"/>
                  <a:pt x="24627" y="2347"/>
                </a:cubicBezTo>
                <a:cubicBezTo>
                  <a:pt x="25445" y="3331"/>
                  <a:pt x="26268" y="4313"/>
                  <a:pt x="27073" y="5308"/>
                </a:cubicBezTo>
                <a:cubicBezTo>
                  <a:pt x="27427" y="5747"/>
                  <a:pt x="27837" y="6125"/>
                  <a:pt x="28111" y="6652"/>
                </a:cubicBezTo>
                <a:cubicBezTo>
                  <a:pt x="28335" y="7080"/>
                  <a:pt x="28856" y="7346"/>
                  <a:pt x="29214" y="7715"/>
                </a:cubicBezTo>
                <a:cubicBezTo>
                  <a:pt x="29491" y="8002"/>
                  <a:pt x="29711" y="8345"/>
                  <a:pt x="29977" y="8647"/>
                </a:cubicBezTo>
                <a:cubicBezTo>
                  <a:pt x="30209" y="8912"/>
                  <a:pt x="30217" y="9210"/>
                  <a:pt x="30153" y="9488"/>
                </a:cubicBezTo>
                <a:lnTo>
                  <a:pt x="30152" y="9488"/>
                </a:lnTo>
                <a:cubicBezTo>
                  <a:pt x="30540" y="9885"/>
                  <a:pt x="30957" y="9852"/>
                  <a:pt x="31309" y="9983"/>
                </a:cubicBezTo>
                <a:cubicBezTo>
                  <a:pt x="31681" y="10119"/>
                  <a:pt x="32012" y="10136"/>
                  <a:pt x="32389" y="10155"/>
                </a:cubicBezTo>
                <a:cubicBezTo>
                  <a:pt x="33194" y="10197"/>
                  <a:pt x="34001" y="10281"/>
                  <a:pt x="34785" y="10507"/>
                </a:cubicBezTo>
                <a:cubicBezTo>
                  <a:pt x="35110" y="10601"/>
                  <a:pt x="35540" y="10551"/>
                  <a:pt x="35759" y="10749"/>
                </a:cubicBezTo>
                <a:cubicBezTo>
                  <a:pt x="36037" y="11002"/>
                  <a:pt x="36314" y="10917"/>
                  <a:pt x="36590" y="10984"/>
                </a:cubicBezTo>
                <a:cubicBezTo>
                  <a:pt x="36727" y="11020"/>
                  <a:pt x="36859" y="11070"/>
                  <a:pt x="36982" y="11135"/>
                </a:cubicBezTo>
                <a:cubicBezTo>
                  <a:pt x="37260" y="11278"/>
                  <a:pt x="37544" y="11412"/>
                  <a:pt x="37799" y="11587"/>
                </a:cubicBezTo>
                <a:cubicBezTo>
                  <a:pt x="38157" y="11832"/>
                  <a:pt x="38611" y="11843"/>
                  <a:pt x="38955" y="12153"/>
                </a:cubicBezTo>
                <a:cubicBezTo>
                  <a:pt x="39281" y="12449"/>
                  <a:pt x="39712" y="12623"/>
                  <a:pt x="40068" y="12890"/>
                </a:cubicBezTo>
                <a:cubicBezTo>
                  <a:pt x="40343" y="13095"/>
                  <a:pt x="40591" y="13343"/>
                  <a:pt x="40817" y="13603"/>
                </a:cubicBezTo>
                <a:cubicBezTo>
                  <a:pt x="41008" y="13823"/>
                  <a:pt x="41392" y="13792"/>
                  <a:pt x="41466" y="14179"/>
                </a:cubicBezTo>
                <a:cubicBezTo>
                  <a:pt x="41520" y="14467"/>
                  <a:pt x="42061" y="14305"/>
                  <a:pt x="42070" y="14710"/>
                </a:cubicBezTo>
                <a:cubicBezTo>
                  <a:pt x="42644" y="15000"/>
                  <a:pt x="42898" y="15597"/>
                  <a:pt x="43311" y="16039"/>
                </a:cubicBezTo>
                <a:cubicBezTo>
                  <a:pt x="43728" y="16489"/>
                  <a:pt x="44031" y="17048"/>
                  <a:pt x="44371" y="17567"/>
                </a:cubicBezTo>
                <a:cubicBezTo>
                  <a:pt x="44465" y="17709"/>
                  <a:pt x="44503" y="17887"/>
                  <a:pt x="44578" y="18041"/>
                </a:cubicBezTo>
                <a:cubicBezTo>
                  <a:pt x="44780" y="18449"/>
                  <a:pt x="45066" y="18833"/>
                  <a:pt x="45174" y="19264"/>
                </a:cubicBezTo>
                <a:cubicBezTo>
                  <a:pt x="45272" y="19653"/>
                  <a:pt x="45538" y="19941"/>
                  <a:pt x="45636" y="20318"/>
                </a:cubicBezTo>
                <a:cubicBezTo>
                  <a:pt x="45712" y="20613"/>
                  <a:pt x="45801" y="20946"/>
                  <a:pt x="45998" y="21156"/>
                </a:cubicBezTo>
                <a:cubicBezTo>
                  <a:pt x="46298" y="21475"/>
                  <a:pt x="46095" y="21788"/>
                  <a:pt x="46115" y="22103"/>
                </a:cubicBezTo>
                <a:cubicBezTo>
                  <a:pt x="46117" y="22132"/>
                  <a:pt x="46101" y="22173"/>
                  <a:pt x="46117" y="22188"/>
                </a:cubicBezTo>
                <a:cubicBezTo>
                  <a:pt x="46530" y="22631"/>
                  <a:pt x="46437" y="23225"/>
                  <a:pt x="46592" y="23744"/>
                </a:cubicBezTo>
                <a:cubicBezTo>
                  <a:pt x="46650" y="23932"/>
                  <a:pt x="46830" y="24071"/>
                  <a:pt x="46652" y="24289"/>
                </a:cubicBezTo>
                <a:cubicBezTo>
                  <a:pt x="46609" y="24341"/>
                  <a:pt x="46600" y="24478"/>
                  <a:pt x="46637" y="24533"/>
                </a:cubicBezTo>
                <a:cubicBezTo>
                  <a:pt x="46975" y="25010"/>
                  <a:pt x="46796" y="25517"/>
                  <a:pt x="46790" y="26034"/>
                </a:cubicBezTo>
                <a:cubicBezTo>
                  <a:pt x="46777" y="27268"/>
                  <a:pt x="46681" y="28487"/>
                  <a:pt x="46435" y="29696"/>
                </a:cubicBezTo>
                <a:cubicBezTo>
                  <a:pt x="46377" y="29982"/>
                  <a:pt x="46396" y="30290"/>
                  <a:pt x="46298" y="30560"/>
                </a:cubicBezTo>
                <a:cubicBezTo>
                  <a:pt x="46203" y="30822"/>
                  <a:pt x="46006" y="31048"/>
                  <a:pt x="45840" y="31311"/>
                </a:cubicBezTo>
                <a:cubicBezTo>
                  <a:pt x="46101" y="31507"/>
                  <a:pt x="46156" y="31843"/>
                  <a:pt x="45882" y="31980"/>
                </a:cubicBezTo>
                <a:cubicBezTo>
                  <a:pt x="45470" y="32185"/>
                  <a:pt x="45564" y="32637"/>
                  <a:pt x="45272" y="32901"/>
                </a:cubicBezTo>
                <a:cubicBezTo>
                  <a:pt x="45011" y="33137"/>
                  <a:pt x="44740" y="33529"/>
                  <a:pt x="44740" y="33852"/>
                </a:cubicBezTo>
                <a:cubicBezTo>
                  <a:pt x="44740" y="34309"/>
                  <a:pt x="44085" y="34277"/>
                  <a:pt x="44223" y="34734"/>
                </a:cubicBezTo>
                <a:cubicBezTo>
                  <a:pt x="44190" y="34728"/>
                  <a:pt x="44161" y="34725"/>
                  <a:pt x="44134" y="34725"/>
                </a:cubicBezTo>
                <a:cubicBezTo>
                  <a:pt x="43842" y="34725"/>
                  <a:pt x="43933" y="35068"/>
                  <a:pt x="43805" y="35215"/>
                </a:cubicBezTo>
                <a:cubicBezTo>
                  <a:pt x="43500" y="35563"/>
                  <a:pt x="43269" y="35939"/>
                  <a:pt x="42850" y="36227"/>
                </a:cubicBezTo>
                <a:cubicBezTo>
                  <a:pt x="42484" y="36482"/>
                  <a:pt x="42170" y="36899"/>
                  <a:pt x="41771" y="37154"/>
                </a:cubicBezTo>
                <a:cubicBezTo>
                  <a:pt x="41458" y="37355"/>
                  <a:pt x="41214" y="37637"/>
                  <a:pt x="40848" y="37783"/>
                </a:cubicBezTo>
                <a:cubicBezTo>
                  <a:pt x="40297" y="38006"/>
                  <a:pt x="39825" y="38370"/>
                  <a:pt x="39198" y="38472"/>
                </a:cubicBezTo>
                <a:cubicBezTo>
                  <a:pt x="38481" y="38589"/>
                  <a:pt x="37805" y="38956"/>
                  <a:pt x="37090" y="39089"/>
                </a:cubicBezTo>
                <a:cubicBezTo>
                  <a:pt x="35722" y="39343"/>
                  <a:pt x="34400" y="39875"/>
                  <a:pt x="32987" y="39875"/>
                </a:cubicBezTo>
                <a:cubicBezTo>
                  <a:pt x="32854" y="39875"/>
                  <a:pt x="32720" y="39871"/>
                  <a:pt x="32586" y="39861"/>
                </a:cubicBezTo>
                <a:cubicBezTo>
                  <a:pt x="32529" y="39856"/>
                  <a:pt x="32466" y="39851"/>
                  <a:pt x="32404" y="39851"/>
                </a:cubicBezTo>
                <a:cubicBezTo>
                  <a:pt x="32314" y="39851"/>
                  <a:pt x="32225" y="39862"/>
                  <a:pt x="32158" y="39902"/>
                </a:cubicBezTo>
                <a:cubicBezTo>
                  <a:pt x="31617" y="40233"/>
                  <a:pt x="31004" y="40104"/>
                  <a:pt x="30429" y="40179"/>
                </a:cubicBezTo>
                <a:cubicBezTo>
                  <a:pt x="29474" y="40305"/>
                  <a:pt x="28514" y="40341"/>
                  <a:pt x="27553" y="40341"/>
                </a:cubicBezTo>
                <a:cubicBezTo>
                  <a:pt x="26828" y="40341"/>
                  <a:pt x="26103" y="40321"/>
                  <a:pt x="25378" y="40304"/>
                </a:cubicBezTo>
                <a:cubicBezTo>
                  <a:pt x="25342" y="40303"/>
                  <a:pt x="25305" y="40303"/>
                  <a:pt x="25269" y="40303"/>
                </a:cubicBezTo>
                <a:cubicBezTo>
                  <a:pt x="24819" y="40303"/>
                  <a:pt x="24368" y="40362"/>
                  <a:pt x="23918" y="40380"/>
                </a:cubicBezTo>
                <a:cubicBezTo>
                  <a:pt x="23849" y="40382"/>
                  <a:pt x="23781" y="40384"/>
                  <a:pt x="23712" y="40384"/>
                </a:cubicBezTo>
                <a:cubicBezTo>
                  <a:pt x="23184" y="40384"/>
                  <a:pt x="22655" y="40314"/>
                  <a:pt x="22127" y="40314"/>
                </a:cubicBezTo>
                <a:cubicBezTo>
                  <a:pt x="21782" y="40314"/>
                  <a:pt x="21436" y="40344"/>
                  <a:pt x="21093" y="40443"/>
                </a:cubicBezTo>
                <a:cubicBezTo>
                  <a:pt x="20996" y="40350"/>
                  <a:pt x="20890" y="40320"/>
                  <a:pt x="20779" y="40320"/>
                </a:cubicBezTo>
                <a:cubicBezTo>
                  <a:pt x="20576" y="40320"/>
                  <a:pt x="20358" y="40420"/>
                  <a:pt x="20156" y="40420"/>
                </a:cubicBezTo>
                <a:cubicBezTo>
                  <a:pt x="20023" y="40420"/>
                  <a:pt x="19898" y="40377"/>
                  <a:pt x="19787" y="40237"/>
                </a:cubicBezTo>
                <a:cubicBezTo>
                  <a:pt x="19551" y="40320"/>
                  <a:pt x="19313" y="40349"/>
                  <a:pt x="19077" y="40349"/>
                </a:cubicBezTo>
                <a:cubicBezTo>
                  <a:pt x="18617" y="40349"/>
                  <a:pt x="18160" y="40239"/>
                  <a:pt x="17708" y="40199"/>
                </a:cubicBezTo>
                <a:cubicBezTo>
                  <a:pt x="17087" y="40144"/>
                  <a:pt x="16452" y="40192"/>
                  <a:pt x="15832" y="39940"/>
                </a:cubicBezTo>
                <a:cubicBezTo>
                  <a:pt x="15548" y="39826"/>
                  <a:pt x="15220" y="39820"/>
                  <a:pt x="14890" y="39820"/>
                </a:cubicBezTo>
                <a:cubicBezTo>
                  <a:pt x="14854" y="39820"/>
                  <a:pt x="14818" y="39821"/>
                  <a:pt x="14783" y="39821"/>
                </a:cubicBezTo>
                <a:cubicBezTo>
                  <a:pt x="14661" y="39821"/>
                  <a:pt x="14540" y="39820"/>
                  <a:pt x="14421" y="39813"/>
                </a:cubicBezTo>
                <a:cubicBezTo>
                  <a:pt x="13493" y="39761"/>
                  <a:pt x="12599" y="39564"/>
                  <a:pt x="11704" y="39312"/>
                </a:cubicBezTo>
                <a:cubicBezTo>
                  <a:pt x="11427" y="39234"/>
                  <a:pt x="11169" y="39193"/>
                  <a:pt x="10887" y="39068"/>
                </a:cubicBezTo>
                <a:cubicBezTo>
                  <a:pt x="10605" y="38945"/>
                  <a:pt x="10219" y="38914"/>
                  <a:pt x="9878" y="38837"/>
                </a:cubicBezTo>
                <a:cubicBezTo>
                  <a:pt x="9542" y="38762"/>
                  <a:pt x="9208" y="38683"/>
                  <a:pt x="8871" y="38615"/>
                </a:cubicBezTo>
                <a:cubicBezTo>
                  <a:pt x="8275" y="38495"/>
                  <a:pt x="7775" y="38151"/>
                  <a:pt x="7272" y="37857"/>
                </a:cubicBezTo>
                <a:cubicBezTo>
                  <a:pt x="6669" y="37504"/>
                  <a:pt x="6178" y="36958"/>
                  <a:pt x="5569" y="36623"/>
                </a:cubicBezTo>
                <a:cubicBezTo>
                  <a:pt x="5162" y="36400"/>
                  <a:pt x="4941" y="36039"/>
                  <a:pt x="4654" y="35743"/>
                </a:cubicBezTo>
                <a:cubicBezTo>
                  <a:pt x="4287" y="35369"/>
                  <a:pt x="3978" y="34943"/>
                  <a:pt x="3735" y="34479"/>
                </a:cubicBezTo>
                <a:cubicBezTo>
                  <a:pt x="3475" y="33978"/>
                  <a:pt x="3030" y="33574"/>
                  <a:pt x="2673" y="33123"/>
                </a:cubicBezTo>
                <a:cubicBezTo>
                  <a:pt x="2442" y="32832"/>
                  <a:pt x="2285" y="32539"/>
                  <a:pt x="2270" y="32125"/>
                </a:cubicBezTo>
                <a:cubicBezTo>
                  <a:pt x="2255" y="31766"/>
                  <a:pt x="1971" y="31426"/>
                  <a:pt x="1869" y="31059"/>
                </a:cubicBezTo>
                <a:cubicBezTo>
                  <a:pt x="1651" y="30264"/>
                  <a:pt x="1155" y="29534"/>
                  <a:pt x="1287" y="28653"/>
                </a:cubicBezTo>
                <a:cubicBezTo>
                  <a:pt x="762" y="27994"/>
                  <a:pt x="1316" y="27141"/>
                  <a:pt x="895" y="26464"/>
                </a:cubicBezTo>
                <a:cubicBezTo>
                  <a:pt x="1150" y="25829"/>
                  <a:pt x="1127" y="25167"/>
                  <a:pt x="1087" y="24504"/>
                </a:cubicBezTo>
                <a:cubicBezTo>
                  <a:pt x="1472" y="24344"/>
                  <a:pt x="1155" y="23999"/>
                  <a:pt x="1280" y="23757"/>
                </a:cubicBezTo>
                <a:cubicBezTo>
                  <a:pt x="1398" y="23528"/>
                  <a:pt x="1451" y="23262"/>
                  <a:pt x="1509" y="23006"/>
                </a:cubicBezTo>
                <a:cubicBezTo>
                  <a:pt x="1564" y="22766"/>
                  <a:pt x="1590" y="22518"/>
                  <a:pt x="1625" y="22274"/>
                </a:cubicBezTo>
                <a:cubicBezTo>
                  <a:pt x="1629" y="22248"/>
                  <a:pt x="1607" y="22198"/>
                  <a:pt x="1609" y="22198"/>
                </a:cubicBezTo>
                <a:cubicBezTo>
                  <a:pt x="2028" y="22051"/>
                  <a:pt x="1810" y="21637"/>
                  <a:pt x="1945" y="21367"/>
                </a:cubicBezTo>
                <a:cubicBezTo>
                  <a:pt x="2089" y="21077"/>
                  <a:pt x="2049" y="20698"/>
                  <a:pt x="2180" y="20397"/>
                </a:cubicBezTo>
                <a:cubicBezTo>
                  <a:pt x="2315" y="20080"/>
                  <a:pt x="2768" y="19929"/>
                  <a:pt x="2684" y="19479"/>
                </a:cubicBezTo>
                <a:cubicBezTo>
                  <a:pt x="3108" y="19294"/>
                  <a:pt x="2863" y="18869"/>
                  <a:pt x="3003" y="18594"/>
                </a:cubicBezTo>
                <a:cubicBezTo>
                  <a:pt x="3155" y="18294"/>
                  <a:pt x="3422" y="18052"/>
                  <a:pt x="3600" y="17762"/>
                </a:cubicBezTo>
                <a:cubicBezTo>
                  <a:pt x="3781" y="17468"/>
                  <a:pt x="3926" y="17149"/>
                  <a:pt x="4071" y="16833"/>
                </a:cubicBezTo>
                <a:cubicBezTo>
                  <a:pt x="4407" y="16103"/>
                  <a:pt x="4925" y="15485"/>
                  <a:pt x="5398" y="14853"/>
                </a:cubicBezTo>
                <a:cubicBezTo>
                  <a:pt x="5885" y="14204"/>
                  <a:pt x="6527" y="13672"/>
                  <a:pt x="7272" y="13294"/>
                </a:cubicBezTo>
                <a:cubicBezTo>
                  <a:pt x="7477" y="13189"/>
                  <a:pt x="7662" y="13035"/>
                  <a:pt x="7835" y="12881"/>
                </a:cubicBezTo>
                <a:cubicBezTo>
                  <a:pt x="8557" y="12242"/>
                  <a:pt x="9374" y="11770"/>
                  <a:pt x="10281" y="11445"/>
                </a:cubicBezTo>
                <a:cubicBezTo>
                  <a:pt x="10972" y="11197"/>
                  <a:pt x="11649" y="10900"/>
                  <a:pt x="12351" y="10690"/>
                </a:cubicBezTo>
                <a:cubicBezTo>
                  <a:pt x="13033" y="10485"/>
                  <a:pt x="13742" y="10222"/>
                  <a:pt x="14435" y="10222"/>
                </a:cubicBezTo>
                <a:cubicBezTo>
                  <a:pt x="14452" y="10222"/>
                  <a:pt x="14469" y="10222"/>
                  <a:pt x="14486" y="10222"/>
                </a:cubicBezTo>
                <a:cubicBezTo>
                  <a:pt x="14516" y="10223"/>
                  <a:pt x="14547" y="10223"/>
                  <a:pt x="14577" y="10223"/>
                </a:cubicBezTo>
                <a:cubicBezTo>
                  <a:pt x="15490" y="10223"/>
                  <a:pt x="16337" y="9963"/>
                  <a:pt x="17214" y="9827"/>
                </a:cubicBezTo>
                <a:cubicBezTo>
                  <a:pt x="17338" y="9807"/>
                  <a:pt x="17554" y="9640"/>
                  <a:pt x="17543" y="9611"/>
                </a:cubicBezTo>
                <a:cubicBezTo>
                  <a:pt x="17389" y="9205"/>
                  <a:pt x="17783" y="9145"/>
                  <a:pt x="17936" y="8938"/>
                </a:cubicBezTo>
                <a:cubicBezTo>
                  <a:pt x="18064" y="8762"/>
                  <a:pt x="18183" y="8577"/>
                  <a:pt x="18289" y="8388"/>
                </a:cubicBezTo>
                <a:cubicBezTo>
                  <a:pt x="18542" y="7936"/>
                  <a:pt x="18891" y="7484"/>
                  <a:pt x="19314" y="7195"/>
                </a:cubicBezTo>
                <a:cubicBezTo>
                  <a:pt x="19879" y="6807"/>
                  <a:pt x="20077" y="6164"/>
                  <a:pt x="20548" y="5723"/>
                </a:cubicBezTo>
                <a:cubicBezTo>
                  <a:pt x="20896" y="5397"/>
                  <a:pt x="21171" y="4991"/>
                  <a:pt x="21474" y="4617"/>
                </a:cubicBezTo>
                <a:cubicBezTo>
                  <a:pt x="21563" y="4507"/>
                  <a:pt x="21642" y="4387"/>
                  <a:pt x="21723" y="4270"/>
                </a:cubicBezTo>
                <a:cubicBezTo>
                  <a:pt x="22083" y="3747"/>
                  <a:pt x="22396" y="3192"/>
                  <a:pt x="22956" y="2829"/>
                </a:cubicBezTo>
                <a:cubicBezTo>
                  <a:pt x="23164" y="2695"/>
                  <a:pt x="23290" y="2437"/>
                  <a:pt x="23455" y="2237"/>
                </a:cubicBezTo>
                <a:cubicBezTo>
                  <a:pt x="23610" y="2048"/>
                  <a:pt x="23772" y="1954"/>
                  <a:pt x="23947" y="1954"/>
                </a:cubicBezTo>
                <a:close/>
                <a:moveTo>
                  <a:pt x="23833" y="1"/>
                </a:moveTo>
                <a:cubicBezTo>
                  <a:pt x="23493" y="360"/>
                  <a:pt x="23203" y="667"/>
                  <a:pt x="22909" y="970"/>
                </a:cubicBezTo>
                <a:cubicBezTo>
                  <a:pt x="22788" y="1094"/>
                  <a:pt x="22637" y="1193"/>
                  <a:pt x="22530" y="1326"/>
                </a:cubicBezTo>
                <a:cubicBezTo>
                  <a:pt x="21999" y="1986"/>
                  <a:pt x="21456" y="2639"/>
                  <a:pt x="20957" y="3324"/>
                </a:cubicBezTo>
                <a:cubicBezTo>
                  <a:pt x="20444" y="4030"/>
                  <a:pt x="20055" y="4826"/>
                  <a:pt x="19383" y="5414"/>
                </a:cubicBezTo>
                <a:cubicBezTo>
                  <a:pt x="19282" y="5505"/>
                  <a:pt x="19221" y="5654"/>
                  <a:pt x="19172" y="5787"/>
                </a:cubicBezTo>
                <a:cubicBezTo>
                  <a:pt x="18902" y="6520"/>
                  <a:pt x="18412" y="7120"/>
                  <a:pt x="17872" y="7636"/>
                </a:cubicBezTo>
                <a:cubicBezTo>
                  <a:pt x="17374" y="8111"/>
                  <a:pt x="17049" y="8634"/>
                  <a:pt x="16860" y="9315"/>
                </a:cubicBezTo>
                <a:cubicBezTo>
                  <a:pt x="16416" y="9164"/>
                  <a:pt x="15929" y="9335"/>
                  <a:pt x="15512" y="9020"/>
                </a:cubicBezTo>
                <a:cubicBezTo>
                  <a:pt x="15467" y="8986"/>
                  <a:pt x="15382" y="8970"/>
                  <a:pt x="15296" y="8970"/>
                </a:cubicBezTo>
                <a:cubicBezTo>
                  <a:pt x="15185" y="8970"/>
                  <a:pt x="15071" y="8996"/>
                  <a:pt x="15034" y="9045"/>
                </a:cubicBezTo>
                <a:cubicBezTo>
                  <a:pt x="14869" y="9262"/>
                  <a:pt x="14715" y="9337"/>
                  <a:pt x="14568" y="9337"/>
                </a:cubicBezTo>
                <a:cubicBezTo>
                  <a:pt x="14313" y="9337"/>
                  <a:pt x="14077" y="9109"/>
                  <a:pt x="13836" y="8996"/>
                </a:cubicBezTo>
                <a:cubicBezTo>
                  <a:pt x="13540" y="9226"/>
                  <a:pt x="13327" y="9459"/>
                  <a:pt x="13064" y="9574"/>
                </a:cubicBezTo>
                <a:cubicBezTo>
                  <a:pt x="12823" y="9679"/>
                  <a:pt x="12481" y="9579"/>
                  <a:pt x="12265" y="9707"/>
                </a:cubicBezTo>
                <a:cubicBezTo>
                  <a:pt x="12185" y="9754"/>
                  <a:pt x="12113" y="9772"/>
                  <a:pt x="12044" y="9772"/>
                </a:cubicBezTo>
                <a:cubicBezTo>
                  <a:pt x="11821" y="9772"/>
                  <a:pt x="11645" y="9578"/>
                  <a:pt x="11418" y="9565"/>
                </a:cubicBezTo>
                <a:cubicBezTo>
                  <a:pt x="11360" y="9763"/>
                  <a:pt x="11312" y="9921"/>
                  <a:pt x="11262" y="10091"/>
                </a:cubicBezTo>
                <a:cubicBezTo>
                  <a:pt x="11051" y="9920"/>
                  <a:pt x="10858" y="9858"/>
                  <a:pt x="10677" y="9858"/>
                </a:cubicBezTo>
                <a:cubicBezTo>
                  <a:pt x="10308" y="9858"/>
                  <a:pt x="9993" y="10113"/>
                  <a:pt x="9700" y="10221"/>
                </a:cubicBezTo>
                <a:lnTo>
                  <a:pt x="9536" y="10669"/>
                </a:lnTo>
                <a:cubicBezTo>
                  <a:pt x="9462" y="10618"/>
                  <a:pt x="9397" y="10595"/>
                  <a:pt x="9338" y="10595"/>
                </a:cubicBezTo>
                <a:cubicBezTo>
                  <a:pt x="9232" y="10595"/>
                  <a:pt x="9145" y="10671"/>
                  <a:pt x="9055" y="10794"/>
                </a:cubicBezTo>
                <a:cubicBezTo>
                  <a:pt x="8990" y="10882"/>
                  <a:pt x="8841" y="10976"/>
                  <a:pt x="8739" y="10976"/>
                </a:cubicBezTo>
                <a:cubicBezTo>
                  <a:pt x="8729" y="10976"/>
                  <a:pt x="8720" y="10975"/>
                  <a:pt x="8712" y="10973"/>
                </a:cubicBezTo>
                <a:cubicBezTo>
                  <a:pt x="8633" y="10958"/>
                  <a:pt x="8560" y="10951"/>
                  <a:pt x="8490" y="10951"/>
                </a:cubicBezTo>
                <a:cubicBezTo>
                  <a:pt x="8043" y="10951"/>
                  <a:pt x="7774" y="11255"/>
                  <a:pt x="7555" y="11624"/>
                </a:cubicBezTo>
                <a:cubicBezTo>
                  <a:pt x="7476" y="11759"/>
                  <a:pt x="7429" y="11853"/>
                  <a:pt x="7295" y="11853"/>
                </a:cubicBezTo>
                <a:cubicBezTo>
                  <a:pt x="7263" y="11853"/>
                  <a:pt x="7226" y="11847"/>
                  <a:pt x="7182" y="11836"/>
                </a:cubicBezTo>
                <a:cubicBezTo>
                  <a:pt x="7175" y="11834"/>
                  <a:pt x="7167" y="11833"/>
                  <a:pt x="7159" y="11833"/>
                </a:cubicBezTo>
                <a:cubicBezTo>
                  <a:pt x="7071" y="11833"/>
                  <a:pt x="6939" y="11941"/>
                  <a:pt x="6861" y="12023"/>
                </a:cubicBezTo>
                <a:cubicBezTo>
                  <a:pt x="6646" y="12247"/>
                  <a:pt x="6480" y="12528"/>
                  <a:pt x="6241" y="12722"/>
                </a:cubicBezTo>
                <a:cubicBezTo>
                  <a:pt x="5345" y="13454"/>
                  <a:pt x="4512" y="14227"/>
                  <a:pt x="3848" y="15199"/>
                </a:cubicBezTo>
                <a:cubicBezTo>
                  <a:pt x="3652" y="15484"/>
                  <a:pt x="3522" y="15852"/>
                  <a:pt x="3238" y="16067"/>
                </a:cubicBezTo>
                <a:cubicBezTo>
                  <a:pt x="2491" y="16636"/>
                  <a:pt x="2250" y="17525"/>
                  <a:pt x="1827" y="18291"/>
                </a:cubicBezTo>
                <a:cubicBezTo>
                  <a:pt x="1625" y="18654"/>
                  <a:pt x="1471" y="19042"/>
                  <a:pt x="1369" y="19446"/>
                </a:cubicBezTo>
                <a:cubicBezTo>
                  <a:pt x="1270" y="19849"/>
                  <a:pt x="1084" y="20239"/>
                  <a:pt x="979" y="20669"/>
                </a:cubicBezTo>
                <a:cubicBezTo>
                  <a:pt x="847" y="21207"/>
                  <a:pt x="509" y="21720"/>
                  <a:pt x="582" y="22293"/>
                </a:cubicBezTo>
                <a:cubicBezTo>
                  <a:pt x="657" y="22876"/>
                  <a:pt x="25" y="23336"/>
                  <a:pt x="358" y="23933"/>
                </a:cubicBezTo>
                <a:cubicBezTo>
                  <a:pt x="207" y="24911"/>
                  <a:pt x="152" y="25901"/>
                  <a:pt x="195" y="26890"/>
                </a:cubicBezTo>
                <a:cubicBezTo>
                  <a:pt x="207" y="27192"/>
                  <a:pt x="372" y="27557"/>
                  <a:pt x="231" y="27790"/>
                </a:cubicBezTo>
                <a:cubicBezTo>
                  <a:pt x="1" y="28166"/>
                  <a:pt x="554" y="28402"/>
                  <a:pt x="306" y="28724"/>
                </a:cubicBezTo>
                <a:cubicBezTo>
                  <a:pt x="45" y="29065"/>
                  <a:pt x="593" y="29232"/>
                  <a:pt x="488" y="29563"/>
                </a:cubicBezTo>
                <a:cubicBezTo>
                  <a:pt x="456" y="29663"/>
                  <a:pt x="717" y="29872"/>
                  <a:pt x="677" y="29952"/>
                </a:cubicBezTo>
                <a:cubicBezTo>
                  <a:pt x="422" y="30483"/>
                  <a:pt x="1188" y="30869"/>
                  <a:pt x="858" y="31390"/>
                </a:cubicBezTo>
                <a:cubicBezTo>
                  <a:pt x="1207" y="31568"/>
                  <a:pt x="1078" y="32011"/>
                  <a:pt x="1283" y="32219"/>
                </a:cubicBezTo>
                <a:cubicBezTo>
                  <a:pt x="1587" y="32526"/>
                  <a:pt x="1454" y="33016"/>
                  <a:pt x="1676" y="33226"/>
                </a:cubicBezTo>
                <a:cubicBezTo>
                  <a:pt x="2324" y="33839"/>
                  <a:pt x="2399" y="34822"/>
                  <a:pt x="3143" y="35354"/>
                </a:cubicBezTo>
                <a:cubicBezTo>
                  <a:pt x="3240" y="35424"/>
                  <a:pt x="3209" y="35651"/>
                  <a:pt x="3291" y="35766"/>
                </a:cubicBezTo>
                <a:cubicBezTo>
                  <a:pt x="3396" y="35914"/>
                  <a:pt x="3567" y="36014"/>
                  <a:pt x="3690" y="36151"/>
                </a:cubicBezTo>
                <a:cubicBezTo>
                  <a:pt x="4014" y="36514"/>
                  <a:pt x="4198" y="36983"/>
                  <a:pt x="4665" y="37246"/>
                </a:cubicBezTo>
                <a:cubicBezTo>
                  <a:pt x="5019" y="37446"/>
                  <a:pt x="5269" y="37827"/>
                  <a:pt x="5620" y="38036"/>
                </a:cubicBezTo>
                <a:cubicBezTo>
                  <a:pt x="6405" y="38505"/>
                  <a:pt x="7051" y="39234"/>
                  <a:pt x="8024" y="39361"/>
                </a:cubicBezTo>
                <a:cubicBezTo>
                  <a:pt x="8252" y="39693"/>
                  <a:pt x="8697" y="39461"/>
                  <a:pt x="8950" y="39717"/>
                </a:cubicBezTo>
                <a:cubicBezTo>
                  <a:pt x="9437" y="40209"/>
                  <a:pt x="10134" y="40048"/>
                  <a:pt x="10714" y="40273"/>
                </a:cubicBezTo>
                <a:cubicBezTo>
                  <a:pt x="11163" y="40449"/>
                  <a:pt x="11749" y="40283"/>
                  <a:pt x="12191" y="40468"/>
                </a:cubicBezTo>
                <a:cubicBezTo>
                  <a:pt x="12619" y="40646"/>
                  <a:pt x="13104" y="40447"/>
                  <a:pt x="13503" y="40801"/>
                </a:cubicBezTo>
                <a:cubicBezTo>
                  <a:pt x="13556" y="40849"/>
                  <a:pt x="13635" y="40863"/>
                  <a:pt x="13727" y="40863"/>
                </a:cubicBezTo>
                <a:cubicBezTo>
                  <a:pt x="13860" y="40863"/>
                  <a:pt x="14021" y="40833"/>
                  <a:pt x="14167" y="40833"/>
                </a:cubicBezTo>
                <a:cubicBezTo>
                  <a:pt x="14230" y="40833"/>
                  <a:pt x="14289" y="40838"/>
                  <a:pt x="14343" y="40854"/>
                </a:cubicBezTo>
                <a:cubicBezTo>
                  <a:pt x="15382" y="41154"/>
                  <a:pt x="16464" y="40987"/>
                  <a:pt x="17512" y="41180"/>
                </a:cubicBezTo>
                <a:cubicBezTo>
                  <a:pt x="17535" y="41184"/>
                  <a:pt x="17558" y="41185"/>
                  <a:pt x="17583" y="41185"/>
                </a:cubicBezTo>
                <a:cubicBezTo>
                  <a:pt x="17737" y="41185"/>
                  <a:pt x="17927" y="41115"/>
                  <a:pt x="18057" y="41115"/>
                </a:cubicBezTo>
                <a:cubicBezTo>
                  <a:pt x="18103" y="41115"/>
                  <a:pt x="18142" y="41125"/>
                  <a:pt x="18168" y="41149"/>
                </a:cubicBezTo>
                <a:cubicBezTo>
                  <a:pt x="18269" y="41242"/>
                  <a:pt x="18365" y="41272"/>
                  <a:pt x="18458" y="41272"/>
                </a:cubicBezTo>
                <a:cubicBezTo>
                  <a:pt x="18639" y="41272"/>
                  <a:pt x="18809" y="41157"/>
                  <a:pt x="18983" y="41157"/>
                </a:cubicBezTo>
                <a:cubicBezTo>
                  <a:pt x="19009" y="41157"/>
                  <a:pt x="19035" y="41159"/>
                  <a:pt x="19061" y="41165"/>
                </a:cubicBezTo>
                <a:cubicBezTo>
                  <a:pt x="19360" y="41232"/>
                  <a:pt x="19670" y="41261"/>
                  <a:pt x="19978" y="41281"/>
                </a:cubicBezTo>
                <a:cubicBezTo>
                  <a:pt x="20018" y="41284"/>
                  <a:pt x="20058" y="41285"/>
                  <a:pt x="20099" y="41285"/>
                </a:cubicBezTo>
                <a:cubicBezTo>
                  <a:pt x="20520" y="41285"/>
                  <a:pt x="20944" y="41150"/>
                  <a:pt x="21366" y="41150"/>
                </a:cubicBezTo>
                <a:cubicBezTo>
                  <a:pt x="21597" y="41150"/>
                  <a:pt x="21827" y="41190"/>
                  <a:pt x="22055" y="41315"/>
                </a:cubicBezTo>
                <a:cubicBezTo>
                  <a:pt x="22062" y="41319"/>
                  <a:pt x="22069" y="41320"/>
                  <a:pt x="22078" y="41320"/>
                </a:cubicBezTo>
                <a:cubicBezTo>
                  <a:pt x="22097" y="41320"/>
                  <a:pt x="22120" y="41314"/>
                  <a:pt x="22139" y="41313"/>
                </a:cubicBezTo>
                <a:cubicBezTo>
                  <a:pt x="22378" y="41298"/>
                  <a:pt x="22617" y="41296"/>
                  <a:pt x="22856" y="41296"/>
                </a:cubicBezTo>
                <a:cubicBezTo>
                  <a:pt x="23010" y="41296"/>
                  <a:pt x="23164" y="41297"/>
                  <a:pt x="23318" y="41297"/>
                </a:cubicBezTo>
                <a:cubicBezTo>
                  <a:pt x="23574" y="41297"/>
                  <a:pt x="23829" y="41293"/>
                  <a:pt x="24080" y="41276"/>
                </a:cubicBezTo>
                <a:cubicBezTo>
                  <a:pt x="24120" y="41273"/>
                  <a:pt x="24160" y="41272"/>
                  <a:pt x="24200" y="41272"/>
                </a:cubicBezTo>
                <a:cubicBezTo>
                  <a:pt x="24492" y="41272"/>
                  <a:pt x="24781" y="41338"/>
                  <a:pt x="25060" y="41338"/>
                </a:cubicBezTo>
                <a:cubicBezTo>
                  <a:pt x="25175" y="41338"/>
                  <a:pt x="25289" y="41326"/>
                  <a:pt x="25400" y="41294"/>
                </a:cubicBezTo>
                <a:cubicBezTo>
                  <a:pt x="25996" y="41123"/>
                  <a:pt x="26592" y="41170"/>
                  <a:pt x="27188" y="41138"/>
                </a:cubicBezTo>
                <a:cubicBezTo>
                  <a:pt x="27551" y="41119"/>
                  <a:pt x="27915" y="41130"/>
                  <a:pt x="28277" y="41119"/>
                </a:cubicBezTo>
                <a:cubicBezTo>
                  <a:pt x="28498" y="41112"/>
                  <a:pt x="28719" y="41109"/>
                  <a:pt x="28939" y="41109"/>
                </a:cubicBezTo>
                <a:cubicBezTo>
                  <a:pt x="29677" y="41109"/>
                  <a:pt x="30415" y="41138"/>
                  <a:pt x="31152" y="41139"/>
                </a:cubicBezTo>
                <a:cubicBezTo>
                  <a:pt x="31156" y="41139"/>
                  <a:pt x="31161" y="41139"/>
                  <a:pt x="31165" y="41139"/>
                </a:cubicBezTo>
                <a:cubicBezTo>
                  <a:pt x="32038" y="41139"/>
                  <a:pt x="32915" y="41014"/>
                  <a:pt x="33783" y="40889"/>
                </a:cubicBezTo>
                <a:cubicBezTo>
                  <a:pt x="34451" y="40794"/>
                  <a:pt x="35102" y="40571"/>
                  <a:pt x="35771" y="40482"/>
                </a:cubicBezTo>
                <a:cubicBezTo>
                  <a:pt x="36350" y="40404"/>
                  <a:pt x="36894" y="40206"/>
                  <a:pt x="37492" y="40159"/>
                </a:cubicBezTo>
                <a:cubicBezTo>
                  <a:pt x="38124" y="40109"/>
                  <a:pt x="38706" y="39579"/>
                  <a:pt x="39347" y="39445"/>
                </a:cubicBezTo>
                <a:cubicBezTo>
                  <a:pt x="40045" y="39301"/>
                  <a:pt x="40619" y="38961"/>
                  <a:pt x="41233" y="38659"/>
                </a:cubicBezTo>
                <a:cubicBezTo>
                  <a:pt x="42104" y="38230"/>
                  <a:pt x="42841" y="37633"/>
                  <a:pt x="43531" y="36968"/>
                </a:cubicBezTo>
                <a:cubicBezTo>
                  <a:pt x="43625" y="36875"/>
                  <a:pt x="43708" y="36772"/>
                  <a:pt x="43777" y="36660"/>
                </a:cubicBezTo>
                <a:cubicBezTo>
                  <a:pt x="44175" y="36011"/>
                  <a:pt x="44902" y="35632"/>
                  <a:pt x="45207" y="34907"/>
                </a:cubicBezTo>
                <a:cubicBezTo>
                  <a:pt x="45297" y="34697"/>
                  <a:pt x="45355" y="34464"/>
                  <a:pt x="45487" y="34285"/>
                </a:cubicBezTo>
                <a:cubicBezTo>
                  <a:pt x="45612" y="34116"/>
                  <a:pt x="45912" y="34035"/>
                  <a:pt x="45966" y="33863"/>
                </a:cubicBezTo>
                <a:cubicBezTo>
                  <a:pt x="46247" y="32964"/>
                  <a:pt x="46887" y="32244"/>
                  <a:pt x="47062" y="31267"/>
                </a:cubicBezTo>
                <a:cubicBezTo>
                  <a:pt x="47216" y="30408"/>
                  <a:pt x="47445" y="29545"/>
                  <a:pt x="47614" y="28684"/>
                </a:cubicBezTo>
                <a:cubicBezTo>
                  <a:pt x="47760" y="27952"/>
                  <a:pt x="47567" y="27184"/>
                  <a:pt x="47738" y="26433"/>
                </a:cubicBezTo>
                <a:cubicBezTo>
                  <a:pt x="47829" y="26033"/>
                  <a:pt x="47865" y="25605"/>
                  <a:pt x="47673" y="25184"/>
                </a:cubicBezTo>
                <a:cubicBezTo>
                  <a:pt x="47603" y="25034"/>
                  <a:pt x="47735" y="24789"/>
                  <a:pt x="47772" y="24609"/>
                </a:cubicBezTo>
                <a:lnTo>
                  <a:pt x="47507" y="24355"/>
                </a:lnTo>
                <a:cubicBezTo>
                  <a:pt x="47568" y="23992"/>
                  <a:pt x="47767" y="23599"/>
                  <a:pt x="47645" y="23402"/>
                </a:cubicBezTo>
                <a:cubicBezTo>
                  <a:pt x="47231" y="22734"/>
                  <a:pt x="47398" y="21893"/>
                  <a:pt x="46917" y="21260"/>
                </a:cubicBezTo>
                <a:cubicBezTo>
                  <a:pt x="46718" y="20996"/>
                  <a:pt x="47202" y="21082"/>
                  <a:pt x="47153" y="20811"/>
                </a:cubicBezTo>
                <a:cubicBezTo>
                  <a:pt x="46723" y="20621"/>
                  <a:pt x="46567" y="20218"/>
                  <a:pt x="46502" y="19733"/>
                </a:cubicBezTo>
                <a:cubicBezTo>
                  <a:pt x="46427" y="19172"/>
                  <a:pt x="46300" y="18644"/>
                  <a:pt x="45827" y="18215"/>
                </a:cubicBezTo>
                <a:cubicBezTo>
                  <a:pt x="45557" y="17969"/>
                  <a:pt x="45464" y="17522"/>
                  <a:pt x="45306" y="17159"/>
                </a:cubicBezTo>
                <a:cubicBezTo>
                  <a:pt x="45217" y="16951"/>
                  <a:pt x="45212" y="16688"/>
                  <a:pt x="45079" y="16523"/>
                </a:cubicBezTo>
                <a:cubicBezTo>
                  <a:pt x="44693" y="16040"/>
                  <a:pt x="44254" y="15601"/>
                  <a:pt x="43851" y="15132"/>
                </a:cubicBezTo>
                <a:cubicBezTo>
                  <a:pt x="43484" y="14702"/>
                  <a:pt x="43126" y="14262"/>
                  <a:pt x="42787" y="13812"/>
                </a:cubicBezTo>
                <a:cubicBezTo>
                  <a:pt x="42594" y="13554"/>
                  <a:pt x="42386" y="13385"/>
                  <a:pt x="42072" y="13249"/>
                </a:cubicBezTo>
                <a:cubicBezTo>
                  <a:pt x="41679" y="13078"/>
                  <a:pt x="41257" y="12838"/>
                  <a:pt x="41100" y="12350"/>
                </a:cubicBezTo>
                <a:cubicBezTo>
                  <a:pt x="41064" y="12236"/>
                  <a:pt x="40937" y="12140"/>
                  <a:pt x="40832" y="12064"/>
                </a:cubicBezTo>
                <a:cubicBezTo>
                  <a:pt x="40420" y="11765"/>
                  <a:pt x="39755" y="11811"/>
                  <a:pt x="39603" y="11152"/>
                </a:cubicBezTo>
                <a:cubicBezTo>
                  <a:pt x="39597" y="11125"/>
                  <a:pt x="39446" y="11146"/>
                  <a:pt x="39370" y="11119"/>
                </a:cubicBezTo>
                <a:cubicBezTo>
                  <a:pt x="38897" y="10954"/>
                  <a:pt x="38388" y="10846"/>
                  <a:pt x="37962" y="10597"/>
                </a:cubicBezTo>
                <a:cubicBezTo>
                  <a:pt x="37155" y="10124"/>
                  <a:pt x="36324" y="9834"/>
                  <a:pt x="35389" y="9673"/>
                </a:cubicBezTo>
                <a:cubicBezTo>
                  <a:pt x="34181" y="9465"/>
                  <a:pt x="32971" y="9286"/>
                  <a:pt x="31759" y="9106"/>
                </a:cubicBezTo>
                <a:cubicBezTo>
                  <a:pt x="31467" y="9063"/>
                  <a:pt x="31185" y="8902"/>
                  <a:pt x="30916" y="8762"/>
                </a:cubicBezTo>
                <a:cubicBezTo>
                  <a:pt x="30554" y="8571"/>
                  <a:pt x="30551" y="8140"/>
                  <a:pt x="30354" y="7836"/>
                </a:cubicBezTo>
                <a:cubicBezTo>
                  <a:pt x="30139" y="7505"/>
                  <a:pt x="29690" y="7466"/>
                  <a:pt x="29516" y="7029"/>
                </a:cubicBezTo>
                <a:cubicBezTo>
                  <a:pt x="29279" y="6438"/>
                  <a:pt x="28889" y="5897"/>
                  <a:pt x="28516" y="5383"/>
                </a:cubicBezTo>
                <a:cubicBezTo>
                  <a:pt x="28202" y="4950"/>
                  <a:pt x="27841" y="4531"/>
                  <a:pt x="27490" y="4126"/>
                </a:cubicBezTo>
                <a:cubicBezTo>
                  <a:pt x="27133" y="3714"/>
                  <a:pt x="27023" y="3123"/>
                  <a:pt x="26501" y="2836"/>
                </a:cubicBezTo>
                <a:cubicBezTo>
                  <a:pt x="26375" y="2768"/>
                  <a:pt x="26338" y="2541"/>
                  <a:pt x="26255" y="2388"/>
                </a:cubicBezTo>
                <a:cubicBezTo>
                  <a:pt x="26190" y="2267"/>
                  <a:pt x="26135" y="2067"/>
                  <a:pt x="26044" y="2046"/>
                </a:cubicBezTo>
                <a:cubicBezTo>
                  <a:pt x="25719" y="1971"/>
                  <a:pt x="25732" y="1653"/>
                  <a:pt x="25564" y="1478"/>
                </a:cubicBezTo>
                <a:cubicBezTo>
                  <a:pt x="25405" y="1313"/>
                  <a:pt x="25007" y="1173"/>
                  <a:pt x="25024" y="1077"/>
                </a:cubicBezTo>
                <a:cubicBezTo>
                  <a:pt x="25101" y="632"/>
                  <a:pt x="24606" y="840"/>
                  <a:pt x="24571" y="630"/>
                </a:cubicBezTo>
                <a:cubicBezTo>
                  <a:pt x="24488" y="133"/>
                  <a:pt x="24123" y="62"/>
                  <a:pt x="23833" y="1"/>
                </a:cubicBezTo>
                <a:close/>
              </a:path>
            </a:pathLst>
          </a:custGeom>
          <a:gradFill>
            <a:gsLst>
              <a:gs pos="0">
                <a:srgbClr val="9A9A9A"/>
              </a:gs>
              <a:gs pos="50000">
                <a:srgbClr val="8D8D8D"/>
              </a:gs>
              <a:gs pos="100000">
                <a:srgbClr val="787878"/>
              </a:gs>
            </a:gsLst>
            <a:lin ang="5400000" scaled="0"/>
          </a:gra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" name="Google Shape;179;p2"/>
          <p:cNvSpPr txBox="1"/>
          <p:nvPr/>
        </p:nvSpPr>
        <p:spPr>
          <a:xfrm>
            <a:off x="1812955" y="2095041"/>
            <a:ext cx="2721573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dirty="0">
                <a:solidFill>
                  <a:srgbClr val="262626"/>
                </a:solidFill>
                <a:latin typeface="Bebas Neue"/>
                <a:ea typeface="Bebas Neue"/>
                <a:cs typeface="Bebas Neue"/>
                <a:sym typeface="Bebas Neue"/>
              </a:rPr>
              <a:t>1)</a:t>
            </a:r>
            <a:r>
              <a:rPr lang="en-US" sz="1800" b="0" i="0" dirty="0">
                <a:solidFill>
                  <a:srgbClr val="050505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 </a:t>
            </a:r>
            <a:r>
              <a:rPr lang="en-US" sz="1800" b="0" i="0" dirty="0" err="1">
                <a:solidFill>
                  <a:srgbClr val="050505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Atpažinti</a:t>
            </a:r>
            <a:r>
              <a:rPr lang="en-US" sz="1800" b="0" i="0" dirty="0">
                <a:solidFill>
                  <a:srgbClr val="050505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 </a:t>
            </a:r>
            <a:r>
              <a:rPr lang="en-US" sz="1800" b="0" i="0" dirty="0" err="1">
                <a:solidFill>
                  <a:srgbClr val="050505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pavojingas</a:t>
            </a:r>
            <a:r>
              <a:rPr lang="en-US" sz="1800" b="0" i="0" dirty="0">
                <a:solidFill>
                  <a:srgbClr val="050505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 </a:t>
            </a:r>
            <a:r>
              <a:rPr lang="en-US" sz="1800" b="0" i="0" dirty="0" err="1">
                <a:solidFill>
                  <a:srgbClr val="050505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situacijas</a:t>
            </a:r>
            <a:r>
              <a:rPr lang="en-US" sz="1800" b="0" i="0" dirty="0">
                <a:solidFill>
                  <a:srgbClr val="050505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 </a:t>
            </a:r>
            <a:r>
              <a:rPr lang="en-US" sz="1800" b="0" i="0" dirty="0" err="1">
                <a:solidFill>
                  <a:srgbClr val="050505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ir</a:t>
            </a:r>
            <a:r>
              <a:rPr lang="en-US" sz="1800" b="0" i="0" dirty="0">
                <a:solidFill>
                  <a:srgbClr val="050505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 “</a:t>
            </a:r>
            <a:r>
              <a:rPr lang="en-US" sz="1800" b="0" i="0" dirty="0" err="1">
                <a:solidFill>
                  <a:srgbClr val="050505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raudonos</a:t>
            </a:r>
            <a:r>
              <a:rPr lang="en-US" sz="1800" b="0" i="0" dirty="0">
                <a:solidFill>
                  <a:srgbClr val="050505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 </a:t>
            </a:r>
            <a:r>
              <a:rPr lang="en-US" sz="1800" b="0" i="0" dirty="0" err="1">
                <a:solidFill>
                  <a:srgbClr val="050505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vėliavos</a:t>
            </a:r>
            <a:r>
              <a:rPr lang="en-US" sz="1800" b="0" i="0" dirty="0">
                <a:solidFill>
                  <a:srgbClr val="050505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” </a:t>
            </a:r>
            <a:r>
              <a:rPr lang="en-US" sz="1800" b="0" i="0" dirty="0" err="1">
                <a:solidFill>
                  <a:srgbClr val="050505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jausmus</a:t>
            </a:r>
            <a:r>
              <a:rPr lang="en-US" sz="1800" b="0" i="0" dirty="0">
                <a:solidFill>
                  <a:srgbClr val="050505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 – “</a:t>
            </a:r>
            <a:r>
              <a:rPr lang="en-US" sz="1800" b="0" i="0" dirty="0" err="1">
                <a:solidFill>
                  <a:srgbClr val="050505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bloga</a:t>
            </a:r>
            <a:r>
              <a:rPr lang="en-US" sz="1800" b="0" i="0" dirty="0">
                <a:solidFill>
                  <a:srgbClr val="050505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 </a:t>
            </a:r>
            <a:r>
              <a:rPr lang="en-US" sz="1800" b="0" i="0" dirty="0" err="1">
                <a:solidFill>
                  <a:srgbClr val="050505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nuojauta</a:t>
            </a:r>
            <a:r>
              <a:rPr lang="en-US" sz="1800" b="0" i="0" dirty="0">
                <a:solidFill>
                  <a:srgbClr val="050505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”.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Google Shape;180;p2"/>
          <p:cNvSpPr/>
          <p:nvPr/>
        </p:nvSpPr>
        <p:spPr>
          <a:xfrm rot="10800000">
            <a:off x="6980931" y="1480985"/>
            <a:ext cx="3161444" cy="2330830"/>
          </a:xfrm>
          <a:custGeom>
            <a:avLst/>
            <a:gdLst/>
            <a:ahLst/>
            <a:cxnLst/>
            <a:rect l="l" t="t" r="r" b="b"/>
            <a:pathLst>
              <a:path w="47865" h="41338" extrusionOk="0">
                <a:moveTo>
                  <a:pt x="23947" y="1954"/>
                </a:moveTo>
                <a:cubicBezTo>
                  <a:pt x="24079" y="1954"/>
                  <a:pt x="24218" y="2007"/>
                  <a:pt x="24367" y="2112"/>
                </a:cubicBezTo>
                <a:cubicBezTo>
                  <a:pt x="24463" y="2179"/>
                  <a:pt x="24550" y="2258"/>
                  <a:pt x="24627" y="2347"/>
                </a:cubicBezTo>
                <a:cubicBezTo>
                  <a:pt x="25445" y="3331"/>
                  <a:pt x="26268" y="4313"/>
                  <a:pt x="27073" y="5308"/>
                </a:cubicBezTo>
                <a:cubicBezTo>
                  <a:pt x="27427" y="5747"/>
                  <a:pt x="27837" y="6125"/>
                  <a:pt x="28111" y="6652"/>
                </a:cubicBezTo>
                <a:cubicBezTo>
                  <a:pt x="28335" y="7080"/>
                  <a:pt x="28856" y="7346"/>
                  <a:pt x="29214" y="7715"/>
                </a:cubicBezTo>
                <a:cubicBezTo>
                  <a:pt x="29491" y="8002"/>
                  <a:pt x="29711" y="8345"/>
                  <a:pt x="29977" y="8647"/>
                </a:cubicBezTo>
                <a:cubicBezTo>
                  <a:pt x="30209" y="8912"/>
                  <a:pt x="30217" y="9210"/>
                  <a:pt x="30153" y="9488"/>
                </a:cubicBezTo>
                <a:lnTo>
                  <a:pt x="30152" y="9488"/>
                </a:lnTo>
                <a:cubicBezTo>
                  <a:pt x="30540" y="9885"/>
                  <a:pt x="30957" y="9852"/>
                  <a:pt x="31309" y="9983"/>
                </a:cubicBezTo>
                <a:cubicBezTo>
                  <a:pt x="31681" y="10119"/>
                  <a:pt x="32012" y="10136"/>
                  <a:pt x="32389" y="10155"/>
                </a:cubicBezTo>
                <a:cubicBezTo>
                  <a:pt x="33194" y="10197"/>
                  <a:pt x="34001" y="10281"/>
                  <a:pt x="34785" y="10507"/>
                </a:cubicBezTo>
                <a:cubicBezTo>
                  <a:pt x="35110" y="10601"/>
                  <a:pt x="35540" y="10551"/>
                  <a:pt x="35759" y="10749"/>
                </a:cubicBezTo>
                <a:cubicBezTo>
                  <a:pt x="36037" y="11002"/>
                  <a:pt x="36314" y="10917"/>
                  <a:pt x="36590" y="10984"/>
                </a:cubicBezTo>
                <a:cubicBezTo>
                  <a:pt x="36727" y="11020"/>
                  <a:pt x="36859" y="11070"/>
                  <a:pt x="36982" y="11135"/>
                </a:cubicBezTo>
                <a:cubicBezTo>
                  <a:pt x="37260" y="11278"/>
                  <a:pt x="37544" y="11412"/>
                  <a:pt x="37799" y="11587"/>
                </a:cubicBezTo>
                <a:cubicBezTo>
                  <a:pt x="38157" y="11832"/>
                  <a:pt x="38611" y="11843"/>
                  <a:pt x="38955" y="12153"/>
                </a:cubicBezTo>
                <a:cubicBezTo>
                  <a:pt x="39281" y="12449"/>
                  <a:pt x="39712" y="12623"/>
                  <a:pt x="40068" y="12890"/>
                </a:cubicBezTo>
                <a:cubicBezTo>
                  <a:pt x="40343" y="13095"/>
                  <a:pt x="40591" y="13343"/>
                  <a:pt x="40817" y="13603"/>
                </a:cubicBezTo>
                <a:cubicBezTo>
                  <a:pt x="41008" y="13823"/>
                  <a:pt x="41392" y="13792"/>
                  <a:pt x="41466" y="14179"/>
                </a:cubicBezTo>
                <a:cubicBezTo>
                  <a:pt x="41520" y="14467"/>
                  <a:pt x="42061" y="14305"/>
                  <a:pt x="42070" y="14710"/>
                </a:cubicBezTo>
                <a:cubicBezTo>
                  <a:pt x="42644" y="15000"/>
                  <a:pt x="42898" y="15597"/>
                  <a:pt x="43311" y="16039"/>
                </a:cubicBezTo>
                <a:cubicBezTo>
                  <a:pt x="43728" y="16489"/>
                  <a:pt x="44031" y="17048"/>
                  <a:pt x="44371" y="17567"/>
                </a:cubicBezTo>
                <a:cubicBezTo>
                  <a:pt x="44465" y="17709"/>
                  <a:pt x="44503" y="17887"/>
                  <a:pt x="44578" y="18041"/>
                </a:cubicBezTo>
                <a:cubicBezTo>
                  <a:pt x="44780" y="18449"/>
                  <a:pt x="45066" y="18833"/>
                  <a:pt x="45174" y="19264"/>
                </a:cubicBezTo>
                <a:cubicBezTo>
                  <a:pt x="45272" y="19653"/>
                  <a:pt x="45538" y="19941"/>
                  <a:pt x="45636" y="20318"/>
                </a:cubicBezTo>
                <a:cubicBezTo>
                  <a:pt x="45712" y="20613"/>
                  <a:pt x="45801" y="20946"/>
                  <a:pt x="45998" y="21156"/>
                </a:cubicBezTo>
                <a:cubicBezTo>
                  <a:pt x="46298" y="21475"/>
                  <a:pt x="46095" y="21788"/>
                  <a:pt x="46115" y="22103"/>
                </a:cubicBezTo>
                <a:cubicBezTo>
                  <a:pt x="46117" y="22132"/>
                  <a:pt x="46101" y="22173"/>
                  <a:pt x="46117" y="22188"/>
                </a:cubicBezTo>
                <a:cubicBezTo>
                  <a:pt x="46530" y="22631"/>
                  <a:pt x="46437" y="23225"/>
                  <a:pt x="46592" y="23744"/>
                </a:cubicBezTo>
                <a:cubicBezTo>
                  <a:pt x="46650" y="23932"/>
                  <a:pt x="46830" y="24071"/>
                  <a:pt x="46652" y="24289"/>
                </a:cubicBezTo>
                <a:cubicBezTo>
                  <a:pt x="46609" y="24341"/>
                  <a:pt x="46600" y="24478"/>
                  <a:pt x="46637" y="24533"/>
                </a:cubicBezTo>
                <a:cubicBezTo>
                  <a:pt x="46975" y="25010"/>
                  <a:pt x="46796" y="25517"/>
                  <a:pt x="46790" y="26034"/>
                </a:cubicBezTo>
                <a:cubicBezTo>
                  <a:pt x="46777" y="27268"/>
                  <a:pt x="46681" y="28487"/>
                  <a:pt x="46435" y="29696"/>
                </a:cubicBezTo>
                <a:cubicBezTo>
                  <a:pt x="46377" y="29982"/>
                  <a:pt x="46396" y="30290"/>
                  <a:pt x="46298" y="30560"/>
                </a:cubicBezTo>
                <a:cubicBezTo>
                  <a:pt x="46203" y="30822"/>
                  <a:pt x="46006" y="31048"/>
                  <a:pt x="45840" y="31311"/>
                </a:cubicBezTo>
                <a:cubicBezTo>
                  <a:pt x="46101" y="31507"/>
                  <a:pt x="46156" y="31843"/>
                  <a:pt x="45882" y="31980"/>
                </a:cubicBezTo>
                <a:cubicBezTo>
                  <a:pt x="45470" y="32185"/>
                  <a:pt x="45564" y="32637"/>
                  <a:pt x="45272" y="32901"/>
                </a:cubicBezTo>
                <a:cubicBezTo>
                  <a:pt x="45011" y="33137"/>
                  <a:pt x="44740" y="33529"/>
                  <a:pt x="44740" y="33852"/>
                </a:cubicBezTo>
                <a:cubicBezTo>
                  <a:pt x="44740" y="34309"/>
                  <a:pt x="44085" y="34277"/>
                  <a:pt x="44223" y="34734"/>
                </a:cubicBezTo>
                <a:cubicBezTo>
                  <a:pt x="44190" y="34728"/>
                  <a:pt x="44161" y="34725"/>
                  <a:pt x="44134" y="34725"/>
                </a:cubicBezTo>
                <a:cubicBezTo>
                  <a:pt x="43842" y="34725"/>
                  <a:pt x="43933" y="35068"/>
                  <a:pt x="43805" y="35215"/>
                </a:cubicBezTo>
                <a:cubicBezTo>
                  <a:pt x="43500" y="35563"/>
                  <a:pt x="43269" y="35939"/>
                  <a:pt x="42850" y="36227"/>
                </a:cubicBezTo>
                <a:cubicBezTo>
                  <a:pt x="42484" y="36482"/>
                  <a:pt x="42170" y="36899"/>
                  <a:pt x="41771" y="37154"/>
                </a:cubicBezTo>
                <a:cubicBezTo>
                  <a:pt x="41458" y="37355"/>
                  <a:pt x="41214" y="37637"/>
                  <a:pt x="40848" y="37783"/>
                </a:cubicBezTo>
                <a:cubicBezTo>
                  <a:pt x="40297" y="38006"/>
                  <a:pt x="39825" y="38370"/>
                  <a:pt x="39198" y="38472"/>
                </a:cubicBezTo>
                <a:cubicBezTo>
                  <a:pt x="38481" y="38589"/>
                  <a:pt x="37805" y="38956"/>
                  <a:pt x="37090" y="39089"/>
                </a:cubicBezTo>
                <a:cubicBezTo>
                  <a:pt x="35722" y="39343"/>
                  <a:pt x="34400" y="39875"/>
                  <a:pt x="32987" y="39875"/>
                </a:cubicBezTo>
                <a:cubicBezTo>
                  <a:pt x="32854" y="39875"/>
                  <a:pt x="32720" y="39871"/>
                  <a:pt x="32586" y="39861"/>
                </a:cubicBezTo>
                <a:cubicBezTo>
                  <a:pt x="32529" y="39856"/>
                  <a:pt x="32466" y="39851"/>
                  <a:pt x="32404" y="39851"/>
                </a:cubicBezTo>
                <a:cubicBezTo>
                  <a:pt x="32314" y="39851"/>
                  <a:pt x="32225" y="39862"/>
                  <a:pt x="32158" y="39902"/>
                </a:cubicBezTo>
                <a:cubicBezTo>
                  <a:pt x="31617" y="40233"/>
                  <a:pt x="31004" y="40104"/>
                  <a:pt x="30429" y="40179"/>
                </a:cubicBezTo>
                <a:cubicBezTo>
                  <a:pt x="29474" y="40305"/>
                  <a:pt x="28514" y="40341"/>
                  <a:pt x="27553" y="40341"/>
                </a:cubicBezTo>
                <a:cubicBezTo>
                  <a:pt x="26828" y="40341"/>
                  <a:pt x="26103" y="40321"/>
                  <a:pt x="25378" y="40304"/>
                </a:cubicBezTo>
                <a:cubicBezTo>
                  <a:pt x="25342" y="40303"/>
                  <a:pt x="25305" y="40303"/>
                  <a:pt x="25269" y="40303"/>
                </a:cubicBezTo>
                <a:cubicBezTo>
                  <a:pt x="24819" y="40303"/>
                  <a:pt x="24368" y="40362"/>
                  <a:pt x="23918" y="40380"/>
                </a:cubicBezTo>
                <a:cubicBezTo>
                  <a:pt x="23849" y="40382"/>
                  <a:pt x="23781" y="40384"/>
                  <a:pt x="23712" y="40384"/>
                </a:cubicBezTo>
                <a:cubicBezTo>
                  <a:pt x="23184" y="40384"/>
                  <a:pt x="22655" y="40314"/>
                  <a:pt x="22127" y="40314"/>
                </a:cubicBezTo>
                <a:cubicBezTo>
                  <a:pt x="21782" y="40314"/>
                  <a:pt x="21436" y="40344"/>
                  <a:pt x="21093" y="40443"/>
                </a:cubicBezTo>
                <a:cubicBezTo>
                  <a:pt x="20996" y="40350"/>
                  <a:pt x="20890" y="40320"/>
                  <a:pt x="20779" y="40320"/>
                </a:cubicBezTo>
                <a:cubicBezTo>
                  <a:pt x="20576" y="40320"/>
                  <a:pt x="20358" y="40420"/>
                  <a:pt x="20156" y="40420"/>
                </a:cubicBezTo>
                <a:cubicBezTo>
                  <a:pt x="20023" y="40420"/>
                  <a:pt x="19898" y="40377"/>
                  <a:pt x="19787" y="40237"/>
                </a:cubicBezTo>
                <a:cubicBezTo>
                  <a:pt x="19551" y="40320"/>
                  <a:pt x="19313" y="40349"/>
                  <a:pt x="19077" y="40349"/>
                </a:cubicBezTo>
                <a:cubicBezTo>
                  <a:pt x="18617" y="40349"/>
                  <a:pt x="18160" y="40239"/>
                  <a:pt x="17708" y="40199"/>
                </a:cubicBezTo>
                <a:cubicBezTo>
                  <a:pt x="17087" y="40144"/>
                  <a:pt x="16452" y="40192"/>
                  <a:pt x="15832" y="39940"/>
                </a:cubicBezTo>
                <a:cubicBezTo>
                  <a:pt x="15548" y="39826"/>
                  <a:pt x="15220" y="39820"/>
                  <a:pt x="14890" y="39820"/>
                </a:cubicBezTo>
                <a:cubicBezTo>
                  <a:pt x="14854" y="39820"/>
                  <a:pt x="14818" y="39821"/>
                  <a:pt x="14783" y="39821"/>
                </a:cubicBezTo>
                <a:cubicBezTo>
                  <a:pt x="14661" y="39821"/>
                  <a:pt x="14540" y="39820"/>
                  <a:pt x="14421" y="39813"/>
                </a:cubicBezTo>
                <a:cubicBezTo>
                  <a:pt x="13493" y="39761"/>
                  <a:pt x="12599" y="39564"/>
                  <a:pt x="11704" y="39312"/>
                </a:cubicBezTo>
                <a:cubicBezTo>
                  <a:pt x="11427" y="39234"/>
                  <a:pt x="11169" y="39193"/>
                  <a:pt x="10887" y="39068"/>
                </a:cubicBezTo>
                <a:cubicBezTo>
                  <a:pt x="10605" y="38945"/>
                  <a:pt x="10219" y="38914"/>
                  <a:pt x="9878" y="38837"/>
                </a:cubicBezTo>
                <a:cubicBezTo>
                  <a:pt x="9542" y="38762"/>
                  <a:pt x="9208" y="38683"/>
                  <a:pt x="8871" y="38615"/>
                </a:cubicBezTo>
                <a:cubicBezTo>
                  <a:pt x="8275" y="38495"/>
                  <a:pt x="7775" y="38151"/>
                  <a:pt x="7272" y="37857"/>
                </a:cubicBezTo>
                <a:cubicBezTo>
                  <a:pt x="6669" y="37504"/>
                  <a:pt x="6178" y="36958"/>
                  <a:pt x="5569" y="36623"/>
                </a:cubicBezTo>
                <a:cubicBezTo>
                  <a:pt x="5162" y="36400"/>
                  <a:pt x="4941" y="36039"/>
                  <a:pt x="4654" y="35743"/>
                </a:cubicBezTo>
                <a:cubicBezTo>
                  <a:pt x="4287" y="35369"/>
                  <a:pt x="3978" y="34943"/>
                  <a:pt x="3735" y="34479"/>
                </a:cubicBezTo>
                <a:cubicBezTo>
                  <a:pt x="3475" y="33978"/>
                  <a:pt x="3030" y="33574"/>
                  <a:pt x="2673" y="33123"/>
                </a:cubicBezTo>
                <a:cubicBezTo>
                  <a:pt x="2442" y="32832"/>
                  <a:pt x="2285" y="32539"/>
                  <a:pt x="2270" y="32125"/>
                </a:cubicBezTo>
                <a:cubicBezTo>
                  <a:pt x="2255" y="31766"/>
                  <a:pt x="1971" y="31426"/>
                  <a:pt x="1869" y="31059"/>
                </a:cubicBezTo>
                <a:cubicBezTo>
                  <a:pt x="1651" y="30264"/>
                  <a:pt x="1155" y="29534"/>
                  <a:pt x="1287" y="28653"/>
                </a:cubicBezTo>
                <a:cubicBezTo>
                  <a:pt x="762" y="27994"/>
                  <a:pt x="1316" y="27141"/>
                  <a:pt x="895" y="26464"/>
                </a:cubicBezTo>
                <a:cubicBezTo>
                  <a:pt x="1150" y="25829"/>
                  <a:pt x="1127" y="25167"/>
                  <a:pt x="1087" y="24504"/>
                </a:cubicBezTo>
                <a:cubicBezTo>
                  <a:pt x="1472" y="24344"/>
                  <a:pt x="1155" y="23999"/>
                  <a:pt x="1280" y="23757"/>
                </a:cubicBezTo>
                <a:cubicBezTo>
                  <a:pt x="1398" y="23528"/>
                  <a:pt x="1451" y="23262"/>
                  <a:pt x="1509" y="23006"/>
                </a:cubicBezTo>
                <a:cubicBezTo>
                  <a:pt x="1564" y="22766"/>
                  <a:pt x="1590" y="22518"/>
                  <a:pt x="1625" y="22274"/>
                </a:cubicBezTo>
                <a:cubicBezTo>
                  <a:pt x="1629" y="22248"/>
                  <a:pt x="1607" y="22198"/>
                  <a:pt x="1609" y="22198"/>
                </a:cubicBezTo>
                <a:cubicBezTo>
                  <a:pt x="2028" y="22051"/>
                  <a:pt x="1810" y="21637"/>
                  <a:pt x="1945" y="21367"/>
                </a:cubicBezTo>
                <a:cubicBezTo>
                  <a:pt x="2089" y="21077"/>
                  <a:pt x="2049" y="20698"/>
                  <a:pt x="2180" y="20397"/>
                </a:cubicBezTo>
                <a:cubicBezTo>
                  <a:pt x="2315" y="20080"/>
                  <a:pt x="2768" y="19929"/>
                  <a:pt x="2684" y="19479"/>
                </a:cubicBezTo>
                <a:cubicBezTo>
                  <a:pt x="3108" y="19294"/>
                  <a:pt x="2863" y="18869"/>
                  <a:pt x="3003" y="18594"/>
                </a:cubicBezTo>
                <a:cubicBezTo>
                  <a:pt x="3155" y="18294"/>
                  <a:pt x="3422" y="18052"/>
                  <a:pt x="3600" y="17762"/>
                </a:cubicBezTo>
                <a:cubicBezTo>
                  <a:pt x="3781" y="17468"/>
                  <a:pt x="3926" y="17149"/>
                  <a:pt x="4071" y="16833"/>
                </a:cubicBezTo>
                <a:cubicBezTo>
                  <a:pt x="4407" y="16103"/>
                  <a:pt x="4925" y="15485"/>
                  <a:pt x="5398" y="14853"/>
                </a:cubicBezTo>
                <a:cubicBezTo>
                  <a:pt x="5885" y="14204"/>
                  <a:pt x="6527" y="13672"/>
                  <a:pt x="7272" y="13294"/>
                </a:cubicBezTo>
                <a:cubicBezTo>
                  <a:pt x="7477" y="13189"/>
                  <a:pt x="7662" y="13035"/>
                  <a:pt x="7835" y="12881"/>
                </a:cubicBezTo>
                <a:cubicBezTo>
                  <a:pt x="8557" y="12242"/>
                  <a:pt x="9374" y="11770"/>
                  <a:pt x="10281" y="11445"/>
                </a:cubicBezTo>
                <a:cubicBezTo>
                  <a:pt x="10972" y="11197"/>
                  <a:pt x="11649" y="10900"/>
                  <a:pt x="12351" y="10690"/>
                </a:cubicBezTo>
                <a:cubicBezTo>
                  <a:pt x="13033" y="10485"/>
                  <a:pt x="13742" y="10222"/>
                  <a:pt x="14435" y="10222"/>
                </a:cubicBezTo>
                <a:cubicBezTo>
                  <a:pt x="14452" y="10222"/>
                  <a:pt x="14469" y="10222"/>
                  <a:pt x="14486" y="10222"/>
                </a:cubicBezTo>
                <a:cubicBezTo>
                  <a:pt x="14516" y="10223"/>
                  <a:pt x="14547" y="10223"/>
                  <a:pt x="14577" y="10223"/>
                </a:cubicBezTo>
                <a:cubicBezTo>
                  <a:pt x="15490" y="10223"/>
                  <a:pt x="16337" y="9963"/>
                  <a:pt x="17214" y="9827"/>
                </a:cubicBezTo>
                <a:cubicBezTo>
                  <a:pt x="17338" y="9807"/>
                  <a:pt x="17554" y="9640"/>
                  <a:pt x="17543" y="9611"/>
                </a:cubicBezTo>
                <a:cubicBezTo>
                  <a:pt x="17389" y="9205"/>
                  <a:pt x="17783" y="9145"/>
                  <a:pt x="17936" y="8938"/>
                </a:cubicBezTo>
                <a:cubicBezTo>
                  <a:pt x="18064" y="8762"/>
                  <a:pt x="18183" y="8577"/>
                  <a:pt x="18289" y="8388"/>
                </a:cubicBezTo>
                <a:cubicBezTo>
                  <a:pt x="18542" y="7936"/>
                  <a:pt x="18891" y="7484"/>
                  <a:pt x="19314" y="7195"/>
                </a:cubicBezTo>
                <a:cubicBezTo>
                  <a:pt x="19879" y="6807"/>
                  <a:pt x="20077" y="6164"/>
                  <a:pt x="20548" y="5723"/>
                </a:cubicBezTo>
                <a:cubicBezTo>
                  <a:pt x="20896" y="5397"/>
                  <a:pt x="21171" y="4991"/>
                  <a:pt x="21474" y="4617"/>
                </a:cubicBezTo>
                <a:cubicBezTo>
                  <a:pt x="21563" y="4507"/>
                  <a:pt x="21642" y="4387"/>
                  <a:pt x="21723" y="4270"/>
                </a:cubicBezTo>
                <a:cubicBezTo>
                  <a:pt x="22083" y="3747"/>
                  <a:pt x="22396" y="3192"/>
                  <a:pt x="22956" y="2829"/>
                </a:cubicBezTo>
                <a:cubicBezTo>
                  <a:pt x="23164" y="2695"/>
                  <a:pt x="23290" y="2437"/>
                  <a:pt x="23455" y="2237"/>
                </a:cubicBezTo>
                <a:cubicBezTo>
                  <a:pt x="23610" y="2048"/>
                  <a:pt x="23772" y="1954"/>
                  <a:pt x="23947" y="1954"/>
                </a:cubicBezTo>
                <a:close/>
                <a:moveTo>
                  <a:pt x="23833" y="1"/>
                </a:moveTo>
                <a:cubicBezTo>
                  <a:pt x="23493" y="360"/>
                  <a:pt x="23203" y="667"/>
                  <a:pt x="22909" y="970"/>
                </a:cubicBezTo>
                <a:cubicBezTo>
                  <a:pt x="22788" y="1094"/>
                  <a:pt x="22637" y="1193"/>
                  <a:pt x="22530" y="1326"/>
                </a:cubicBezTo>
                <a:cubicBezTo>
                  <a:pt x="21999" y="1986"/>
                  <a:pt x="21456" y="2639"/>
                  <a:pt x="20957" y="3324"/>
                </a:cubicBezTo>
                <a:cubicBezTo>
                  <a:pt x="20444" y="4030"/>
                  <a:pt x="20055" y="4826"/>
                  <a:pt x="19383" y="5414"/>
                </a:cubicBezTo>
                <a:cubicBezTo>
                  <a:pt x="19282" y="5505"/>
                  <a:pt x="19221" y="5654"/>
                  <a:pt x="19172" y="5787"/>
                </a:cubicBezTo>
                <a:cubicBezTo>
                  <a:pt x="18902" y="6520"/>
                  <a:pt x="18412" y="7120"/>
                  <a:pt x="17872" y="7636"/>
                </a:cubicBezTo>
                <a:cubicBezTo>
                  <a:pt x="17374" y="8111"/>
                  <a:pt x="17049" y="8634"/>
                  <a:pt x="16860" y="9315"/>
                </a:cubicBezTo>
                <a:cubicBezTo>
                  <a:pt x="16416" y="9164"/>
                  <a:pt x="15929" y="9335"/>
                  <a:pt x="15512" y="9020"/>
                </a:cubicBezTo>
                <a:cubicBezTo>
                  <a:pt x="15467" y="8986"/>
                  <a:pt x="15382" y="8970"/>
                  <a:pt x="15296" y="8970"/>
                </a:cubicBezTo>
                <a:cubicBezTo>
                  <a:pt x="15185" y="8970"/>
                  <a:pt x="15071" y="8996"/>
                  <a:pt x="15034" y="9045"/>
                </a:cubicBezTo>
                <a:cubicBezTo>
                  <a:pt x="14869" y="9262"/>
                  <a:pt x="14715" y="9337"/>
                  <a:pt x="14568" y="9337"/>
                </a:cubicBezTo>
                <a:cubicBezTo>
                  <a:pt x="14313" y="9337"/>
                  <a:pt x="14077" y="9109"/>
                  <a:pt x="13836" y="8996"/>
                </a:cubicBezTo>
                <a:cubicBezTo>
                  <a:pt x="13540" y="9226"/>
                  <a:pt x="13327" y="9459"/>
                  <a:pt x="13064" y="9574"/>
                </a:cubicBezTo>
                <a:cubicBezTo>
                  <a:pt x="12823" y="9679"/>
                  <a:pt x="12481" y="9579"/>
                  <a:pt x="12265" y="9707"/>
                </a:cubicBezTo>
                <a:cubicBezTo>
                  <a:pt x="12185" y="9754"/>
                  <a:pt x="12113" y="9772"/>
                  <a:pt x="12044" y="9772"/>
                </a:cubicBezTo>
                <a:cubicBezTo>
                  <a:pt x="11821" y="9772"/>
                  <a:pt x="11645" y="9578"/>
                  <a:pt x="11418" y="9565"/>
                </a:cubicBezTo>
                <a:cubicBezTo>
                  <a:pt x="11360" y="9763"/>
                  <a:pt x="11312" y="9921"/>
                  <a:pt x="11262" y="10091"/>
                </a:cubicBezTo>
                <a:cubicBezTo>
                  <a:pt x="11051" y="9920"/>
                  <a:pt x="10858" y="9858"/>
                  <a:pt x="10677" y="9858"/>
                </a:cubicBezTo>
                <a:cubicBezTo>
                  <a:pt x="10308" y="9858"/>
                  <a:pt x="9993" y="10113"/>
                  <a:pt x="9700" y="10221"/>
                </a:cubicBezTo>
                <a:lnTo>
                  <a:pt x="9536" y="10669"/>
                </a:lnTo>
                <a:cubicBezTo>
                  <a:pt x="9462" y="10618"/>
                  <a:pt x="9397" y="10595"/>
                  <a:pt x="9338" y="10595"/>
                </a:cubicBezTo>
                <a:cubicBezTo>
                  <a:pt x="9232" y="10595"/>
                  <a:pt x="9145" y="10671"/>
                  <a:pt x="9055" y="10794"/>
                </a:cubicBezTo>
                <a:cubicBezTo>
                  <a:pt x="8990" y="10882"/>
                  <a:pt x="8841" y="10976"/>
                  <a:pt x="8739" y="10976"/>
                </a:cubicBezTo>
                <a:cubicBezTo>
                  <a:pt x="8729" y="10976"/>
                  <a:pt x="8720" y="10975"/>
                  <a:pt x="8712" y="10973"/>
                </a:cubicBezTo>
                <a:cubicBezTo>
                  <a:pt x="8633" y="10958"/>
                  <a:pt x="8560" y="10951"/>
                  <a:pt x="8490" y="10951"/>
                </a:cubicBezTo>
                <a:cubicBezTo>
                  <a:pt x="8043" y="10951"/>
                  <a:pt x="7774" y="11255"/>
                  <a:pt x="7555" y="11624"/>
                </a:cubicBezTo>
                <a:cubicBezTo>
                  <a:pt x="7476" y="11759"/>
                  <a:pt x="7429" y="11853"/>
                  <a:pt x="7295" y="11853"/>
                </a:cubicBezTo>
                <a:cubicBezTo>
                  <a:pt x="7263" y="11853"/>
                  <a:pt x="7226" y="11847"/>
                  <a:pt x="7182" y="11836"/>
                </a:cubicBezTo>
                <a:cubicBezTo>
                  <a:pt x="7175" y="11834"/>
                  <a:pt x="7167" y="11833"/>
                  <a:pt x="7159" y="11833"/>
                </a:cubicBezTo>
                <a:cubicBezTo>
                  <a:pt x="7071" y="11833"/>
                  <a:pt x="6939" y="11941"/>
                  <a:pt x="6861" y="12023"/>
                </a:cubicBezTo>
                <a:cubicBezTo>
                  <a:pt x="6646" y="12247"/>
                  <a:pt x="6480" y="12528"/>
                  <a:pt x="6241" y="12722"/>
                </a:cubicBezTo>
                <a:cubicBezTo>
                  <a:pt x="5345" y="13454"/>
                  <a:pt x="4512" y="14227"/>
                  <a:pt x="3848" y="15199"/>
                </a:cubicBezTo>
                <a:cubicBezTo>
                  <a:pt x="3652" y="15484"/>
                  <a:pt x="3522" y="15852"/>
                  <a:pt x="3238" y="16067"/>
                </a:cubicBezTo>
                <a:cubicBezTo>
                  <a:pt x="2491" y="16636"/>
                  <a:pt x="2250" y="17525"/>
                  <a:pt x="1827" y="18291"/>
                </a:cubicBezTo>
                <a:cubicBezTo>
                  <a:pt x="1625" y="18654"/>
                  <a:pt x="1471" y="19042"/>
                  <a:pt x="1369" y="19446"/>
                </a:cubicBezTo>
                <a:cubicBezTo>
                  <a:pt x="1270" y="19849"/>
                  <a:pt x="1084" y="20239"/>
                  <a:pt x="979" y="20669"/>
                </a:cubicBezTo>
                <a:cubicBezTo>
                  <a:pt x="847" y="21207"/>
                  <a:pt x="509" y="21720"/>
                  <a:pt x="582" y="22293"/>
                </a:cubicBezTo>
                <a:cubicBezTo>
                  <a:pt x="657" y="22876"/>
                  <a:pt x="25" y="23336"/>
                  <a:pt x="358" y="23933"/>
                </a:cubicBezTo>
                <a:cubicBezTo>
                  <a:pt x="207" y="24911"/>
                  <a:pt x="152" y="25901"/>
                  <a:pt x="195" y="26890"/>
                </a:cubicBezTo>
                <a:cubicBezTo>
                  <a:pt x="207" y="27192"/>
                  <a:pt x="372" y="27557"/>
                  <a:pt x="231" y="27790"/>
                </a:cubicBezTo>
                <a:cubicBezTo>
                  <a:pt x="1" y="28166"/>
                  <a:pt x="554" y="28402"/>
                  <a:pt x="306" y="28724"/>
                </a:cubicBezTo>
                <a:cubicBezTo>
                  <a:pt x="45" y="29065"/>
                  <a:pt x="593" y="29232"/>
                  <a:pt x="488" y="29563"/>
                </a:cubicBezTo>
                <a:cubicBezTo>
                  <a:pt x="456" y="29663"/>
                  <a:pt x="717" y="29872"/>
                  <a:pt x="677" y="29952"/>
                </a:cubicBezTo>
                <a:cubicBezTo>
                  <a:pt x="422" y="30483"/>
                  <a:pt x="1188" y="30869"/>
                  <a:pt x="858" y="31390"/>
                </a:cubicBezTo>
                <a:cubicBezTo>
                  <a:pt x="1207" y="31568"/>
                  <a:pt x="1078" y="32011"/>
                  <a:pt x="1283" y="32219"/>
                </a:cubicBezTo>
                <a:cubicBezTo>
                  <a:pt x="1587" y="32526"/>
                  <a:pt x="1454" y="33016"/>
                  <a:pt x="1676" y="33226"/>
                </a:cubicBezTo>
                <a:cubicBezTo>
                  <a:pt x="2324" y="33839"/>
                  <a:pt x="2399" y="34822"/>
                  <a:pt x="3143" y="35354"/>
                </a:cubicBezTo>
                <a:cubicBezTo>
                  <a:pt x="3240" y="35424"/>
                  <a:pt x="3209" y="35651"/>
                  <a:pt x="3291" y="35766"/>
                </a:cubicBezTo>
                <a:cubicBezTo>
                  <a:pt x="3396" y="35914"/>
                  <a:pt x="3567" y="36014"/>
                  <a:pt x="3690" y="36151"/>
                </a:cubicBezTo>
                <a:cubicBezTo>
                  <a:pt x="4014" y="36514"/>
                  <a:pt x="4198" y="36983"/>
                  <a:pt x="4665" y="37246"/>
                </a:cubicBezTo>
                <a:cubicBezTo>
                  <a:pt x="5019" y="37446"/>
                  <a:pt x="5269" y="37827"/>
                  <a:pt x="5620" y="38036"/>
                </a:cubicBezTo>
                <a:cubicBezTo>
                  <a:pt x="6405" y="38505"/>
                  <a:pt x="7051" y="39234"/>
                  <a:pt x="8024" y="39361"/>
                </a:cubicBezTo>
                <a:cubicBezTo>
                  <a:pt x="8252" y="39693"/>
                  <a:pt x="8697" y="39461"/>
                  <a:pt x="8950" y="39717"/>
                </a:cubicBezTo>
                <a:cubicBezTo>
                  <a:pt x="9437" y="40209"/>
                  <a:pt x="10134" y="40048"/>
                  <a:pt x="10714" y="40273"/>
                </a:cubicBezTo>
                <a:cubicBezTo>
                  <a:pt x="11163" y="40449"/>
                  <a:pt x="11749" y="40283"/>
                  <a:pt x="12191" y="40468"/>
                </a:cubicBezTo>
                <a:cubicBezTo>
                  <a:pt x="12619" y="40646"/>
                  <a:pt x="13104" y="40447"/>
                  <a:pt x="13503" y="40801"/>
                </a:cubicBezTo>
                <a:cubicBezTo>
                  <a:pt x="13556" y="40849"/>
                  <a:pt x="13635" y="40863"/>
                  <a:pt x="13727" y="40863"/>
                </a:cubicBezTo>
                <a:cubicBezTo>
                  <a:pt x="13860" y="40863"/>
                  <a:pt x="14021" y="40833"/>
                  <a:pt x="14167" y="40833"/>
                </a:cubicBezTo>
                <a:cubicBezTo>
                  <a:pt x="14230" y="40833"/>
                  <a:pt x="14289" y="40838"/>
                  <a:pt x="14343" y="40854"/>
                </a:cubicBezTo>
                <a:cubicBezTo>
                  <a:pt x="15382" y="41154"/>
                  <a:pt x="16464" y="40987"/>
                  <a:pt x="17512" y="41180"/>
                </a:cubicBezTo>
                <a:cubicBezTo>
                  <a:pt x="17535" y="41184"/>
                  <a:pt x="17558" y="41185"/>
                  <a:pt x="17583" y="41185"/>
                </a:cubicBezTo>
                <a:cubicBezTo>
                  <a:pt x="17737" y="41185"/>
                  <a:pt x="17927" y="41115"/>
                  <a:pt x="18057" y="41115"/>
                </a:cubicBezTo>
                <a:cubicBezTo>
                  <a:pt x="18103" y="41115"/>
                  <a:pt x="18142" y="41125"/>
                  <a:pt x="18168" y="41149"/>
                </a:cubicBezTo>
                <a:cubicBezTo>
                  <a:pt x="18269" y="41242"/>
                  <a:pt x="18365" y="41272"/>
                  <a:pt x="18458" y="41272"/>
                </a:cubicBezTo>
                <a:cubicBezTo>
                  <a:pt x="18639" y="41272"/>
                  <a:pt x="18809" y="41157"/>
                  <a:pt x="18983" y="41157"/>
                </a:cubicBezTo>
                <a:cubicBezTo>
                  <a:pt x="19009" y="41157"/>
                  <a:pt x="19035" y="41159"/>
                  <a:pt x="19061" y="41165"/>
                </a:cubicBezTo>
                <a:cubicBezTo>
                  <a:pt x="19360" y="41232"/>
                  <a:pt x="19670" y="41261"/>
                  <a:pt x="19978" y="41281"/>
                </a:cubicBezTo>
                <a:cubicBezTo>
                  <a:pt x="20018" y="41284"/>
                  <a:pt x="20058" y="41285"/>
                  <a:pt x="20099" y="41285"/>
                </a:cubicBezTo>
                <a:cubicBezTo>
                  <a:pt x="20520" y="41285"/>
                  <a:pt x="20944" y="41150"/>
                  <a:pt x="21366" y="41150"/>
                </a:cubicBezTo>
                <a:cubicBezTo>
                  <a:pt x="21597" y="41150"/>
                  <a:pt x="21827" y="41190"/>
                  <a:pt x="22055" y="41315"/>
                </a:cubicBezTo>
                <a:cubicBezTo>
                  <a:pt x="22062" y="41319"/>
                  <a:pt x="22069" y="41320"/>
                  <a:pt x="22078" y="41320"/>
                </a:cubicBezTo>
                <a:cubicBezTo>
                  <a:pt x="22097" y="41320"/>
                  <a:pt x="22120" y="41314"/>
                  <a:pt x="22139" y="41313"/>
                </a:cubicBezTo>
                <a:cubicBezTo>
                  <a:pt x="22378" y="41298"/>
                  <a:pt x="22617" y="41296"/>
                  <a:pt x="22856" y="41296"/>
                </a:cubicBezTo>
                <a:cubicBezTo>
                  <a:pt x="23010" y="41296"/>
                  <a:pt x="23164" y="41297"/>
                  <a:pt x="23318" y="41297"/>
                </a:cubicBezTo>
                <a:cubicBezTo>
                  <a:pt x="23574" y="41297"/>
                  <a:pt x="23829" y="41293"/>
                  <a:pt x="24080" y="41276"/>
                </a:cubicBezTo>
                <a:cubicBezTo>
                  <a:pt x="24120" y="41273"/>
                  <a:pt x="24160" y="41272"/>
                  <a:pt x="24200" y="41272"/>
                </a:cubicBezTo>
                <a:cubicBezTo>
                  <a:pt x="24492" y="41272"/>
                  <a:pt x="24781" y="41338"/>
                  <a:pt x="25060" y="41338"/>
                </a:cubicBezTo>
                <a:cubicBezTo>
                  <a:pt x="25175" y="41338"/>
                  <a:pt x="25289" y="41326"/>
                  <a:pt x="25400" y="41294"/>
                </a:cubicBezTo>
                <a:cubicBezTo>
                  <a:pt x="25996" y="41123"/>
                  <a:pt x="26592" y="41170"/>
                  <a:pt x="27188" y="41138"/>
                </a:cubicBezTo>
                <a:cubicBezTo>
                  <a:pt x="27551" y="41119"/>
                  <a:pt x="27915" y="41130"/>
                  <a:pt x="28277" y="41119"/>
                </a:cubicBezTo>
                <a:cubicBezTo>
                  <a:pt x="28498" y="41112"/>
                  <a:pt x="28719" y="41109"/>
                  <a:pt x="28939" y="41109"/>
                </a:cubicBezTo>
                <a:cubicBezTo>
                  <a:pt x="29677" y="41109"/>
                  <a:pt x="30415" y="41138"/>
                  <a:pt x="31152" y="41139"/>
                </a:cubicBezTo>
                <a:cubicBezTo>
                  <a:pt x="31156" y="41139"/>
                  <a:pt x="31161" y="41139"/>
                  <a:pt x="31165" y="41139"/>
                </a:cubicBezTo>
                <a:cubicBezTo>
                  <a:pt x="32038" y="41139"/>
                  <a:pt x="32915" y="41014"/>
                  <a:pt x="33783" y="40889"/>
                </a:cubicBezTo>
                <a:cubicBezTo>
                  <a:pt x="34451" y="40794"/>
                  <a:pt x="35102" y="40571"/>
                  <a:pt x="35771" y="40482"/>
                </a:cubicBezTo>
                <a:cubicBezTo>
                  <a:pt x="36350" y="40404"/>
                  <a:pt x="36894" y="40206"/>
                  <a:pt x="37492" y="40159"/>
                </a:cubicBezTo>
                <a:cubicBezTo>
                  <a:pt x="38124" y="40109"/>
                  <a:pt x="38706" y="39579"/>
                  <a:pt x="39347" y="39445"/>
                </a:cubicBezTo>
                <a:cubicBezTo>
                  <a:pt x="40045" y="39301"/>
                  <a:pt x="40619" y="38961"/>
                  <a:pt x="41233" y="38659"/>
                </a:cubicBezTo>
                <a:cubicBezTo>
                  <a:pt x="42104" y="38230"/>
                  <a:pt x="42841" y="37633"/>
                  <a:pt x="43531" y="36968"/>
                </a:cubicBezTo>
                <a:cubicBezTo>
                  <a:pt x="43625" y="36875"/>
                  <a:pt x="43708" y="36772"/>
                  <a:pt x="43777" y="36660"/>
                </a:cubicBezTo>
                <a:cubicBezTo>
                  <a:pt x="44175" y="36011"/>
                  <a:pt x="44902" y="35632"/>
                  <a:pt x="45207" y="34907"/>
                </a:cubicBezTo>
                <a:cubicBezTo>
                  <a:pt x="45297" y="34697"/>
                  <a:pt x="45355" y="34464"/>
                  <a:pt x="45487" y="34285"/>
                </a:cubicBezTo>
                <a:cubicBezTo>
                  <a:pt x="45612" y="34116"/>
                  <a:pt x="45912" y="34035"/>
                  <a:pt x="45966" y="33863"/>
                </a:cubicBezTo>
                <a:cubicBezTo>
                  <a:pt x="46247" y="32964"/>
                  <a:pt x="46887" y="32244"/>
                  <a:pt x="47062" y="31267"/>
                </a:cubicBezTo>
                <a:cubicBezTo>
                  <a:pt x="47216" y="30408"/>
                  <a:pt x="47445" y="29545"/>
                  <a:pt x="47614" y="28684"/>
                </a:cubicBezTo>
                <a:cubicBezTo>
                  <a:pt x="47760" y="27952"/>
                  <a:pt x="47567" y="27184"/>
                  <a:pt x="47738" y="26433"/>
                </a:cubicBezTo>
                <a:cubicBezTo>
                  <a:pt x="47829" y="26033"/>
                  <a:pt x="47865" y="25605"/>
                  <a:pt x="47673" y="25184"/>
                </a:cubicBezTo>
                <a:cubicBezTo>
                  <a:pt x="47603" y="25034"/>
                  <a:pt x="47735" y="24789"/>
                  <a:pt x="47772" y="24609"/>
                </a:cubicBezTo>
                <a:lnTo>
                  <a:pt x="47507" y="24355"/>
                </a:lnTo>
                <a:cubicBezTo>
                  <a:pt x="47568" y="23992"/>
                  <a:pt x="47767" y="23599"/>
                  <a:pt x="47645" y="23402"/>
                </a:cubicBezTo>
                <a:cubicBezTo>
                  <a:pt x="47231" y="22734"/>
                  <a:pt x="47398" y="21893"/>
                  <a:pt x="46917" y="21260"/>
                </a:cubicBezTo>
                <a:cubicBezTo>
                  <a:pt x="46718" y="20996"/>
                  <a:pt x="47202" y="21082"/>
                  <a:pt x="47153" y="20811"/>
                </a:cubicBezTo>
                <a:cubicBezTo>
                  <a:pt x="46723" y="20621"/>
                  <a:pt x="46567" y="20218"/>
                  <a:pt x="46502" y="19733"/>
                </a:cubicBezTo>
                <a:cubicBezTo>
                  <a:pt x="46427" y="19172"/>
                  <a:pt x="46300" y="18644"/>
                  <a:pt x="45827" y="18215"/>
                </a:cubicBezTo>
                <a:cubicBezTo>
                  <a:pt x="45557" y="17969"/>
                  <a:pt x="45464" y="17522"/>
                  <a:pt x="45306" y="17159"/>
                </a:cubicBezTo>
                <a:cubicBezTo>
                  <a:pt x="45217" y="16951"/>
                  <a:pt x="45212" y="16688"/>
                  <a:pt x="45079" y="16523"/>
                </a:cubicBezTo>
                <a:cubicBezTo>
                  <a:pt x="44693" y="16040"/>
                  <a:pt x="44254" y="15601"/>
                  <a:pt x="43851" y="15132"/>
                </a:cubicBezTo>
                <a:cubicBezTo>
                  <a:pt x="43484" y="14702"/>
                  <a:pt x="43126" y="14262"/>
                  <a:pt x="42787" y="13812"/>
                </a:cubicBezTo>
                <a:cubicBezTo>
                  <a:pt x="42594" y="13554"/>
                  <a:pt x="42386" y="13385"/>
                  <a:pt x="42072" y="13249"/>
                </a:cubicBezTo>
                <a:cubicBezTo>
                  <a:pt x="41679" y="13078"/>
                  <a:pt x="41257" y="12838"/>
                  <a:pt x="41100" y="12350"/>
                </a:cubicBezTo>
                <a:cubicBezTo>
                  <a:pt x="41064" y="12236"/>
                  <a:pt x="40937" y="12140"/>
                  <a:pt x="40832" y="12064"/>
                </a:cubicBezTo>
                <a:cubicBezTo>
                  <a:pt x="40420" y="11765"/>
                  <a:pt x="39755" y="11811"/>
                  <a:pt x="39603" y="11152"/>
                </a:cubicBezTo>
                <a:cubicBezTo>
                  <a:pt x="39597" y="11125"/>
                  <a:pt x="39446" y="11146"/>
                  <a:pt x="39370" y="11119"/>
                </a:cubicBezTo>
                <a:cubicBezTo>
                  <a:pt x="38897" y="10954"/>
                  <a:pt x="38388" y="10846"/>
                  <a:pt x="37962" y="10597"/>
                </a:cubicBezTo>
                <a:cubicBezTo>
                  <a:pt x="37155" y="10124"/>
                  <a:pt x="36324" y="9834"/>
                  <a:pt x="35389" y="9673"/>
                </a:cubicBezTo>
                <a:cubicBezTo>
                  <a:pt x="34181" y="9465"/>
                  <a:pt x="32971" y="9286"/>
                  <a:pt x="31759" y="9106"/>
                </a:cubicBezTo>
                <a:cubicBezTo>
                  <a:pt x="31467" y="9063"/>
                  <a:pt x="31185" y="8902"/>
                  <a:pt x="30916" y="8762"/>
                </a:cubicBezTo>
                <a:cubicBezTo>
                  <a:pt x="30554" y="8571"/>
                  <a:pt x="30551" y="8140"/>
                  <a:pt x="30354" y="7836"/>
                </a:cubicBezTo>
                <a:cubicBezTo>
                  <a:pt x="30139" y="7505"/>
                  <a:pt x="29690" y="7466"/>
                  <a:pt x="29516" y="7029"/>
                </a:cubicBezTo>
                <a:cubicBezTo>
                  <a:pt x="29279" y="6438"/>
                  <a:pt x="28889" y="5897"/>
                  <a:pt x="28516" y="5383"/>
                </a:cubicBezTo>
                <a:cubicBezTo>
                  <a:pt x="28202" y="4950"/>
                  <a:pt x="27841" y="4531"/>
                  <a:pt x="27490" y="4126"/>
                </a:cubicBezTo>
                <a:cubicBezTo>
                  <a:pt x="27133" y="3714"/>
                  <a:pt x="27023" y="3123"/>
                  <a:pt x="26501" y="2836"/>
                </a:cubicBezTo>
                <a:cubicBezTo>
                  <a:pt x="26375" y="2768"/>
                  <a:pt x="26338" y="2541"/>
                  <a:pt x="26255" y="2388"/>
                </a:cubicBezTo>
                <a:cubicBezTo>
                  <a:pt x="26190" y="2267"/>
                  <a:pt x="26135" y="2067"/>
                  <a:pt x="26044" y="2046"/>
                </a:cubicBezTo>
                <a:cubicBezTo>
                  <a:pt x="25719" y="1971"/>
                  <a:pt x="25732" y="1653"/>
                  <a:pt x="25564" y="1478"/>
                </a:cubicBezTo>
                <a:cubicBezTo>
                  <a:pt x="25405" y="1313"/>
                  <a:pt x="25007" y="1173"/>
                  <a:pt x="25024" y="1077"/>
                </a:cubicBezTo>
                <a:cubicBezTo>
                  <a:pt x="25101" y="632"/>
                  <a:pt x="24606" y="840"/>
                  <a:pt x="24571" y="630"/>
                </a:cubicBezTo>
                <a:cubicBezTo>
                  <a:pt x="24488" y="133"/>
                  <a:pt x="24123" y="62"/>
                  <a:pt x="23833" y="1"/>
                </a:cubicBezTo>
                <a:close/>
              </a:path>
            </a:pathLst>
          </a:custGeom>
          <a:gradFill>
            <a:gsLst>
              <a:gs pos="0">
                <a:srgbClr val="9A9A9A"/>
              </a:gs>
              <a:gs pos="50000">
                <a:srgbClr val="8D8D8D"/>
              </a:gs>
              <a:gs pos="100000">
                <a:srgbClr val="787878"/>
              </a:gs>
            </a:gsLst>
            <a:lin ang="5400000" scaled="0"/>
          </a:gra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Google Shape;181;p2"/>
          <p:cNvSpPr txBox="1"/>
          <p:nvPr/>
        </p:nvSpPr>
        <p:spPr>
          <a:xfrm>
            <a:off x="7543023" y="1825182"/>
            <a:ext cx="2136710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dirty="0">
                <a:solidFill>
                  <a:srgbClr val="050505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2) </a:t>
            </a:r>
            <a:r>
              <a:rPr lang="en-US" sz="1800" b="0" i="0" dirty="0" err="1">
                <a:solidFill>
                  <a:srgbClr val="050505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Išmokti</a:t>
            </a:r>
            <a:r>
              <a:rPr lang="en-US" sz="1800" dirty="0">
                <a:solidFill>
                  <a:srgbClr val="050505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, </a:t>
            </a:r>
            <a:r>
              <a:rPr lang="en-US" sz="1800" dirty="0" err="1">
                <a:solidFill>
                  <a:srgbClr val="050505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kaip</a:t>
            </a:r>
            <a:r>
              <a:rPr lang="en-US" sz="1800" dirty="0">
                <a:solidFill>
                  <a:srgbClr val="050505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 </a:t>
            </a:r>
            <a:r>
              <a:rPr lang="en-US" sz="1800" dirty="0" err="1">
                <a:solidFill>
                  <a:srgbClr val="050505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tavrkytis</a:t>
            </a:r>
            <a:r>
              <a:rPr lang="en-US" sz="1800" dirty="0">
                <a:solidFill>
                  <a:srgbClr val="050505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 </a:t>
            </a:r>
            <a:r>
              <a:rPr lang="en-US" sz="1800" dirty="0" err="1">
                <a:solidFill>
                  <a:srgbClr val="050505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ar</a:t>
            </a:r>
            <a:r>
              <a:rPr lang="en-US" sz="1800" dirty="0">
                <a:solidFill>
                  <a:srgbClr val="050505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 </a:t>
            </a:r>
            <a:r>
              <a:rPr lang="en-US" sz="1800" dirty="0" err="1">
                <a:solidFill>
                  <a:srgbClr val="050505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vengti</a:t>
            </a:r>
            <a:r>
              <a:rPr lang="en-US" sz="1800" dirty="0">
                <a:solidFill>
                  <a:srgbClr val="050505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 </a:t>
            </a:r>
            <a:r>
              <a:rPr lang="en-US" sz="1800" dirty="0" err="1">
                <a:solidFill>
                  <a:srgbClr val="050505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tokių</a:t>
            </a:r>
            <a:r>
              <a:rPr lang="en-US" sz="1800" dirty="0">
                <a:solidFill>
                  <a:srgbClr val="050505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 </a:t>
            </a:r>
            <a:r>
              <a:rPr lang="en-US" sz="1800" dirty="0" err="1">
                <a:solidFill>
                  <a:srgbClr val="050505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keblių</a:t>
            </a:r>
            <a:r>
              <a:rPr lang="en-US" sz="1800" dirty="0">
                <a:solidFill>
                  <a:srgbClr val="050505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 </a:t>
            </a:r>
            <a:r>
              <a:rPr lang="en-US" sz="1800" dirty="0" err="1">
                <a:solidFill>
                  <a:srgbClr val="050505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situacijų</a:t>
            </a:r>
            <a:r>
              <a:rPr lang="en-US" sz="1800" b="0" i="0" dirty="0">
                <a:solidFill>
                  <a:srgbClr val="050505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 sz="1800" b="0" dirty="0">
              <a:solidFill>
                <a:srgbClr val="26262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Google Shape;182;p2"/>
          <p:cNvSpPr/>
          <p:nvPr/>
        </p:nvSpPr>
        <p:spPr>
          <a:xfrm rot="10800000">
            <a:off x="4534529" y="3608894"/>
            <a:ext cx="3401220" cy="2449142"/>
          </a:xfrm>
          <a:custGeom>
            <a:avLst/>
            <a:gdLst/>
            <a:ahLst/>
            <a:cxnLst/>
            <a:rect l="l" t="t" r="r" b="b"/>
            <a:pathLst>
              <a:path w="47865" h="41338" extrusionOk="0">
                <a:moveTo>
                  <a:pt x="23947" y="1954"/>
                </a:moveTo>
                <a:cubicBezTo>
                  <a:pt x="24079" y="1954"/>
                  <a:pt x="24218" y="2007"/>
                  <a:pt x="24367" y="2112"/>
                </a:cubicBezTo>
                <a:cubicBezTo>
                  <a:pt x="24463" y="2179"/>
                  <a:pt x="24550" y="2258"/>
                  <a:pt x="24627" y="2347"/>
                </a:cubicBezTo>
                <a:cubicBezTo>
                  <a:pt x="25445" y="3331"/>
                  <a:pt x="26268" y="4313"/>
                  <a:pt x="27073" y="5308"/>
                </a:cubicBezTo>
                <a:cubicBezTo>
                  <a:pt x="27427" y="5747"/>
                  <a:pt x="27837" y="6125"/>
                  <a:pt x="28111" y="6652"/>
                </a:cubicBezTo>
                <a:cubicBezTo>
                  <a:pt x="28335" y="7080"/>
                  <a:pt x="28856" y="7346"/>
                  <a:pt x="29214" y="7715"/>
                </a:cubicBezTo>
                <a:cubicBezTo>
                  <a:pt x="29491" y="8002"/>
                  <a:pt x="29711" y="8345"/>
                  <a:pt x="29977" y="8647"/>
                </a:cubicBezTo>
                <a:cubicBezTo>
                  <a:pt x="30209" y="8912"/>
                  <a:pt x="30217" y="9210"/>
                  <a:pt x="30153" y="9488"/>
                </a:cubicBezTo>
                <a:lnTo>
                  <a:pt x="30152" y="9488"/>
                </a:lnTo>
                <a:cubicBezTo>
                  <a:pt x="30540" y="9885"/>
                  <a:pt x="30957" y="9852"/>
                  <a:pt x="31309" y="9983"/>
                </a:cubicBezTo>
                <a:cubicBezTo>
                  <a:pt x="31681" y="10119"/>
                  <a:pt x="32012" y="10136"/>
                  <a:pt x="32389" y="10155"/>
                </a:cubicBezTo>
                <a:cubicBezTo>
                  <a:pt x="33194" y="10197"/>
                  <a:pt x="34001" y="10281"/>
                  <a:pt x="34785" y="10507"/>
                </a:cubicBezTo>
                <a:cubicBezTo>
                  <a:pt x="35110" y="10601"/>
                  <a:pt x="35540" y="10551"/>
                  <a:pt x="35759" y="10749"/>
                </a:cubicBezTo>
                <a:cubicBezTo>
                  <a:pt x="36037" y="11002"/>
                  <a:pt x="36314" y="10917"/>
                  <a:pt x="36590" y="10984"/>
                </a:cubicBezTo>
                <a:cubicBezTo>
                  <a:pt x="36727" y="11020"/>
                  <a:pt x="36859" y="11070"/>
                  <a:pt x="36982" y="11135"/>
                </a:cubicBezTo>
                <a:cubicBezTo>
                  <a:pt x="37260" y="11278"/>
                  <a:pt x="37544" y="11412"/>
                  <a:pt x="37799" y="11587"/>
                </a:cubicBezTo>
                <a:cubicBezTo>
                  <a:pt x="38157" y="11832"/>
                  <a:pt x="38611" y="11843"/>
                  <a:pt x="38955" y="12153"/>
                </a:cubicBezTo>
                <a:cubicBezTo>
                  <a:pt x="39281" y="12449"/>
                  <a:pt x="39712" y="12623"/>
                  <a:pt x="40068" y="12890"/>
                </a:cubicBezTo>
                <a:cubicBezTo>
                  <a:pt x="40343" y="13095"/>
                  <a:pt x="40591" y="13343"/>
                  <a:pt x="40817" y="13603"/>
                </a:cubicBezTo>
                <a:cubicBezTo>
                  <a:pt x="41008" y="13823"/>
                  <a:pt x="41392" y="13792"/>
                  <a:pt x="41466" y="14179"/>
                </a:cubicBezTo>
                <a:cubicBezTo>
                  <a:pt x="41520" y="14467"/>
                  <a:pt x="42061" y="14305"/>
                  <a:pt x="42070" y="14710"/>
                </a:cubicBezTo>
                <a:cubicBezTo>
                  <a:pt x="42644" y="15000"/>
                  <a:pt x="42898" y="15597"/>
                  <a:pt x="43311" y="16039"/>
                </a:cubicBezTo>
                <a:cubicBezTo>
                  <a:pt x="43728" y="16489"/>
                  <a:pt x="44031" y="17048"/>
                  <a:pt x="44371" y="17567"/>
                </a:cubicBezTo>
                <a:cubicBezTo>
                  <a:pt x="44465" y="17709"/>
                  <a:pt x="44503" y="17887"/>
                  <a:pt x="44578" y="18041"/>
                </a:cubicBezTo>
                <a:cubicBezTo>
                  <a:pt x="44780" y="18449"/>
                  <a:pt x="45066" y="18833"/>
                  <a:pt x="45174" y="19264"/>
                </a:cubicBezTo>
                <a:cubicBezTo>
                  <a:pt x="45272" y="19653"/>
                  <a:pt x="45538" y="19941"/>
                  <a:pt x="45636" y="20318"/>
                </a:cubicBezTo>
                <a:cubicBezTo>
                  <a:pt x="45712" y="20613"/>
                  <a:pt x="45801" y="20946"/>
                  <a:pt x="45998" y="21156"/>
                </a:cubicBezTo>
                <a:cubicBezTo>
                  <a:pt x="46298" y="21475"/>
                  <a:pt x="46095" y="21788"/>
                  <a:pt x="46115" y="22103"/>
                </a:cubicBezTo>
                <a:cubicBezTo>
                  <a:pt x="46117" y="22132"/>
                  <a:pt x="46101" y="22173"/>
                  <a:pt x="46117" y="22188"/>
                </a:cubicBezTo>
                <a:cubicBezTo>
                  <a:pt x="46530" y="22631"/>
                  <a:pt x="46437" y="23225"/>
                  <a:pt x="46592" y="23744"/>
                </a:cubicBezTo>
                <a:cubicBezTo>
                  <a:pt x="46650" y="23932"/>
                  <a:pt x="46830" y="24071"/>
                  <a:pt x="46652" y="24289"/>
                </a:cubicBezTo>
                <a:cubicBezTo>
                  <a:pt x="46609" y="24341"/>
                  <a:pt x="46600" y="24478"/>
                  <a:pt x="46637" y="24533"/>
                </a:cubicBezTo>
                <a:cubicBezTo>
                  <a:pt x="46975" y="25010"/>
                  <a:pt x="46796" y="25517"/>
                  <a:pt x="46790" y="26034"/>
                </a:cubicBezTo>
                <a:cubicBezTo>
                  <a:pt x="46777" y="27268"/>
                  <a:pt x="46681" y="28487"/>
                  <a:pt x="46435" y="29696"/>
                </a:cubicBezTo>
                <a:cubicBezTo>
                  <a:pt x="46377" y="29982"/>
                  <a:pt x="46396" y="30290"/>
                  <a:pt x="46298" y="30560"/>
                </a:cubicBezTo>
                <a:cubicBezTo>
                  <a:pt x="46203" y="30822"/>
                  <a:pt x="46006" y="31048"/>
                  <a:pt x="45840" y="31311"/>
                </a:cubicBezTo>
                <a:cubicBezTo>
                  <a:pt x="46101" y="31507"/>
                  <a:pt x="46156" y="31843"/>
                  <a:pt x="45882" y="31980"/>
                </a:cubicBezTo>
                <a:cubicBezTo>
                  <a:pt x="45470" y="32185"/>
                  <a:pt x="45564" y="32637"/>
                  <a:pt x="45272" y="32901"/>
                </a:cubicBezTo>
                <a:cubicBezTo>
                  <a:pt x="45011" y="33137"/>
                  <a:pt x="44740" y="33529"/>
                  <a:pt x="44740" y="33852"/>
                </a:cubicBezTo>
                <a:cubicBezTo>
                  <a:pt x="44740" y="34309"/>
                  <a:pt x="44085" y="34277"/>
                  <a:pt x="44223" y="34734"/>
                </a:cubicBezTo>
                <a:cubicBezTo>
                  <a:pt x="44190" y="34728"/>
                  <a:pt x="44161" y="34725"/>
                  <a:pt x="44134" y="34725"/>
                </a:cubicBezTo>
                <a:cubicBezTo>
                  <a:pt x="43842" y="34725"/>
                  <a:pt x="43933" y="35068"/>
                  <a:pt x="43805" y="35215"/>
                </a:cubicBezTo>
                <a:cubicBezTo>
                  <a:pt x="43500" y="35563"/>
                  <a:pt x="43269" y="35939"/>
                  <a:pt x="42850" y="36227"/>
                </a:cubicBezTo>
                <a:cubicBezTo>
                  <a:pt x="42484" y="36482"/>
                  <a:pt x="42170" y="36899"/>
                  <a:pt x="41771" y="37154"/>
                </a:cubicBezTo>
                <a:cubicBezTo>
                  <a:pt x="41458" y="37355"/>
                  <a:pt x="41214" y="37637"/>
                  <a:pt x="40848" y="37783"/>
                </a:cubicBezTo>
                <a:cubicBezTo>
                  <a:pt x="40297" y="38006"/>
                  <a:pt x="39825" y="38370"/>
                  <a:pt x="39198" y="38472"/>
                </a:cubicBezTo>
                <a:cubicBezTo>
                  <a:pt x="38481" y="38589"/>
                  <a:pt x="37805" y="38956"/>
                  <a:pt x="37090" y="39089"/>
                </a:cubicBezTo>
                <a:cubicBezTo>
                  <a:pt x="35722" y="39343"/>
                  <a:pt x="34400" y="39875"/>
                  <a:pt x="32987" y="39875"/>
                </a:cubicBezTo>
                <a:cubicBezTo>
                  <a:pt x="32854" y="39875"/>
                  <a:pt x="32720" y="39871"/>
                  <a:pt x="32586" y="39861"/>
                </a:cubicBezTo>
                <a:cubicBezTo>
                  <a:pt x="32529" y="39856"/>
                  <a:pt x="32466" y="39851"/>
                  <a:pt x="32404" y="39851"/>
                </a:cubicBezTo>
                <a:cubicBezTo>
                  <a:pt x="32314" y="39851"/>
                  <a:pt x="32225" y="39862"/>
                  <a:pt x="32158" y="39902"/>
                </a:cubicBezTo>
                <a:cubicBezTo>
                  <a:pt x="31617" y="40233"/>
                  <a:pt x="31004" y="40104"/>
                  <a:pt x="30429" y="40179"/>
                </a:cubicBezTo>
                <a:cubicBezTo>
                  <a:pt x="29474" y="40305"/>
                  <a:pt x="28514" y="40341"/>
                  <a:pt x="27553" y="40341"/>
                </a:cubicBezTo>
                <a:cubicBezTo>
                  <a:pt x="26828" y="40341"/>
                  <a:pt x="26103" y="40321"/>
                  <a:pt x="25378" y="40304"/>
                </a:cubicBezTo>
                <a:cubicBezTo>
                  <a:pt x="25342" y="40303"/>
                  <a:pt x="25305" y="40303"/>
                  <a:pt x="25269" y="40303"/>
                </a:cubicBezTo>
                <a:cubicBezTo>
                  <a:pt x="24819" y="40303"/>
                  <a:pt x="24368" y="40362"/>
                  <a:pt x="23918" y="40380"/>
                </a:cubicBezTo>
                <a:cubicBezTo>
                  <a:pt x="23849" y="40382"/>
                  <a:pt x="23781" y="40384"/>
                  <a:pt x="23712" y="40384"/>
                </a:cubicBezTo>
                <a:cubicBezTo>
                  <a:pt x="23184" y="40384"/>
                  <a:pt x="22655" y="40314"/>
                  <a:pt x="22127" y="40314"/>
                </a:cubicBezTo>
                <a:cubicBezTo>
                  <a:pt x="21782" y="40314"/>
                  <a:pt x="21436" y="40344"/>
                  <a:pt x="21093" y="40443"/>
                </a:cubicBezTo>
                <a:cubicBezTo>
                  <a:pt x="20996" y="40350"/>
                  <a:pt x="20890" y="40320"/>
                  <a:pt x="20779" y="40320"/>
                </a:cubicBezTo>
                <a:cubicBezTo>
                  <a:pt x="20576" y="40320"/>
                  <a:pt x="20358" y="40420"/>
                  <a:pt x="20156" y="40420"/>
                </a:cubicBezTo>
                <a:cubicBezTo>
                  <a:pt x="20023" y="40420"/>
                  <a:pt x="19898" y="40377"/>
                  <a:pt x="19787" y="40237"/>
                </a:cubicBezTo>
                <a:cubicBezTo>
                  <a:pt x="19551" y="40320"/>
                  <a:pt x="19313" y="40349"/>
                  <a:pt x="19077" y="40349"/>
                </a:cubicBezTo>
                <a:cubicBezTo>
                  <a:pt x="18617" y="40349"/>
                  <a:pt x="18160" y="40239"/>
                  <a:pt x="17708" y="40199"/>
                </a:cubicBezTo>
                <a:cubicBezTo>
                  <a:pt x="17087" y="40144"/>
                  <a:pt x="16452" y="40192"/>
                  <a:pt x="15832" y="39940"/>
                </a:cubicBezTo>
                <a:cubicBezTo>
                  <a:pt x="15548" y="39826"/>
                  <a:pt x="15220" y="39820"/>
                  <a:pt x="14890" y="39820"/>
                </a:cubicBezTo>
                <a:cubicBezTo>
                  <a:pt x="14854" y="39820"/>
                  <a:pt x="14818" y="39821"/>
                  <a:pt x="14783" y="39821"/>
                </a:cubicBezTo>
                <a:cubicBezTo>
                  <a:pt x="14661" y="39821"/>
                  <a:pt x="14540" y="39820"/>
                  <a:pt x="14421" y="39813"/>
                </a:cubicBezTo>
                <a:cubicBezTo>
                  <a:pt x="13493" y="39761"/>
                  <a:pt x="12599" y="39564"/>
                  <a:pt x="11704" y="39312"/>
                </a:cubicBezTo>
                <a:cubicBezTo>
                  <a:pt x="11427" y="39234"/>
                  <a:pt x="11169" y="39193"/>
                  <a:pt x="10887" y="39068"/>
                </a:cubicBezTo>
                <a:cubicBezTo>
                  <a:pt x="10605" y="38945"/>
                  <a:pt x="10219" y="38914"/>
                  <a:pt x="9878" y="38837"/>
                </a:cubicBezTo>
                <a:cubicBezTo>
                  <a:pt x="9542" y="38762"/>
                  <a:pt x="9208" y="38683"/>
                  <a:pt x="8871" y="38615"/>
                </a:cubicBezTo>
                <a:cubicBezTo>
                  <a:pt x="8275" y="38495"/>
                  <a:pt x="7775" y="38151"/>
                  <a:pt x="7272" y="37857"/>
                </a:cubicBezTo>
                <a:cubicBezTo>
                  <a:pt x="6669" y="37504"/>
                  <a:pt x="6178" y="36958"/>
                  <a:pt x="5569" y="36623"/>
                </a:cubicBezTo>
                <a:cubicBezTo>
                  <a:pt x="5162" y="36400"/>
                  <a:pt x="4941" y="36039"/>
                  <a:pt x="4654" y="35743"/>
                </a:cubicBezTo>
                <a:cubicBezTo>
                  <a:pt x="4287" y="35369"/>
                  <a:pt x="3978" y="34943"/>
                  <a:pt x="3735" y="34479"/>
                </a:cubicBezTo>
                <a:cubicBezTo>
                  <a:pt x="3475" y="33978"/>
                  <a:pt x="3030" y="33574"/>
                  <a:pt x="2673" y="33123"/>
                </a:cubicBezTo>
                <a:cubicBezTo>
                  <a:pt x="2442" y="32832"/>
                  <a:pt x="2285" y="32539"/>
                  <a:pt x="2270" y="32125"/>
                </a:cubicBezTo>
                <a:cubicBezTo>
                  <a:pt x="2255" y="31766"/>
                  <a:pt x="1971" y="31426"/>
                  <a:pt x="1869" y="31059"/>
                </a:cubicBezTo>
                <a:cubicBezTo>
                  <a:pt x="1651" y="30264"/>
                  <a:pt x="1155" y="29534"/>
                  <a:pt x="1287" y="28653"/>
                </a:cubicBezTo>
                <a:cubicBezTo>
                  <a:pt x="762" y="27994"/>
                  <a:pt x="1316" y="27141"/>
                  <a:pt x="895" y="26464"/>
                </a:cubicBezTo>
                <a:cubicBezTo>
                  <a:pt x="1150" y="25829"/>
                  <a:pt x="1127" y="25167"/>
                  <a:pt x="1087" y="24504"/>
                </a:cubicBezTo>
                <a:cubicBezTo>
                  <a:pt x="1472" y="24344"/>
                  <a:pt x="1155" y="23999"/>
                  <a:pt x="1280" y="23757"/>
                </a:cubicBezTo>
                <a:cubicBezTo>
                  <a:pt x="1398" y="23528"/>
                  <a:pt x="1451" y="23262"/>
                  <a:pt x="1509" y="23006"/>
                </a:cubicBezTo>
                <a:cubicBezTo>
                  <a:pt x="1564" y="22766"/>
                  <a:pt x="1590" y="22518"/>
                  <a:pt x="1625" y="22274"/>
                </a:cubicBezTo>
                <a:cubicBezTo>
                  <a:pt x="1629" y="22248"/>
                  <a:pt x="1607" y="22198"/>
                  <a:pt x="1609" y="22198"/>
                </a:cubicBezTo>
                <a:cubicBezTo>
                  <a:pt x="2028" y="22051"/>
                  <a:pt x="1810" y="21637"/>
                  <a:pt x="1945" y="21367"/>
                </a:cubicBezTo>
                <a:cubicBezTo>
                  <a:pt x="2089" y="21077"/>
                  <a:pt x="2049" y="20698"/>
                  <a:pt x="2180" y="20397"/>
                </a:cubicBezTo>
                <a:cubicBezTo>
                  <a:pt x="2315" y="20080"/>
                  <a:pt x="2768" y="19929"/>
                  <a:pt x="2684" y="19479"/>
                </a:cubicBezTo>
                <a:cubicBezTo>
                  <a:pt x="3108" y="19294"/>
                  <a:pt x="2863" y="18869"/>
                  <a:pt x="3003" y="18594"/>
                </a:cubicBezTo>
                <a:cubicBezTo>
                  <a:pt x="3155" y="18294"/>
                  <a:pt x="3422" y="18052"/>
                  <a:pt x="3600" y="17762"/>
                </a:cubicBezTo>
                <a:cubicBezTo>
                  <a:pt x="3781" y="17468"/>
                  <a:pt x="3926" y="17149"/>
                  <a:pt x="4071" y="16833"/>
                </a:cubicBezTo>
                <a:cubicBezTo>
                  <a:pt x="4407" y="16103"/>
                  <a:pt x="4925" y="15485"/>
                  <a:pt x="5398" y="14853"/>
                </a:cubicBezTo>
                <a:cubicBezTo>
                  <a:pt x="5885" y="14204"/>
                  <a:pt x="6527" y="13672"/>
                  <a:pt x="7272" y="13294"/>
                </a:cubicBezTo>
                <a:cubicBezTo>
                  <a:pt x="7477" y="13189"/>
                  <a:pt x="7662" y="13035"/>
                  <a:pt x="7835" y="12881"/>
                </a:cubicBezTo>
                <a:cubicBezTo>
                  <a:pt x="8557" y="12242"/>
                  <a:pt x="9374" y="11770"/>
                  <a:pt x="10281" y="11445"/>
                </a:cubicBezTo>
                <a:cubicBezTo>
                  <a:pt x="10972" y="11197"/>
                  <a:pt x="11649" y="10900"/>
                  <a:pt x="12351" y="10690"/>
                </a:cubicBezTo>
                <a:cubicBezTo>
                  <a:pt x="13033" y="10485"/>
                  <a:pt x="13742" y="10222"/>
                  <a:pt x="14435" y="10222"/>
                </a:cubicBezTo>
                <a:cubicBezTo>
                  <a:pt x="14452" y="10222"/>
                  <a:pt x="14469" y="10222"/>
                  <a:pt x="14486" y="10222"/>
                </a:cubicBezTo>
                <a:cubicBezTo>
                  <a:pt x="14516" y="10223"/>
                  <a:pt x="14547" y="10223"/>
                  <a:pt x="14577" y="10223"/>
                </a:cubicBezTo>
                <a:cubicBezTo>
                  <a:pt x="15490" y="10223"/>
                  <a:pt x="16337" y="9963"/>
                  <a:pt x="17214" y="9827"/>
                </a:cubicBezTo>
                <a:cubicBezTo>
                  <a:pt x="17338" y="9807"/>
                  <a:pt x="17554" y="9640"/>
                  <a:pt x="17543" y="9611"/>
                </a:cubicBezTo>
                <a:cubicBezTo>
                  <a:pt x="17389" y="9205"/>
                  <a:pt x="17783" y="9145"/>
                  <a:pt x="17936" y="8938"/>
                </a:cubicBezTo>
                <a:cubicBezTo>
                  <a:pt x="18064" y="8762"/>
                  <a:pt x="18183" y="8577"/>
                  <a:pt x="18289" y="8388"/>
                </a:cubicBezTo>
                <a:cubicBezTo>
                  <a:pt x="18542" y="7936"/>
                  <a:pt x="18891" y="7484"/>
                  <a:pt x="19314" y="7195"/>
                </a:cubicBezTo>
                <a:cubicBezTo>
                  <a:pt x="19879" y="6807"/>
                  <a:pt x="20077" y="6164"/>
                  <a:pt x="20548" y="5723"/>
                </a:cubicBezTo>
                <a:cubicBezTo>
                  <a:pt x="20896" y="5397"/>
                  <a:pt x="21171" y="4991"/>
                  <a:pt x="21474" y="4617"/>
                </a:cubicBezTo>
                <a:cubicBezTo>
                  <a:pt x="21563" y="4507"/>
                  <a:pt x="21642" y="4387"/>
                  <a:pt x="21723" y="4270"/>
                </a:cubicBezTo>
                <a:cubicBezTo>
                  <a:pt x="22083" y="3747"/>
                  <a:pt x="22396" y="3192"/>
                  <a:pt x="22956" y="2829"/>
                </a:cubicBezTo>
                <a:cubicBezTo>
                  <a:pt x="23164" y="2695"/>
                  <a:pt x="23290" y="2437"/>
                  <a:pt x="23455" y="2237"/>
                </a:cubicBezTo>
                <a:cubicBezTo>
                  <a:pt x="23610" y="2048"/>
                  <a:pt x="23772" y="1954"/>
                  <a:pt x="23947" y="1954"/>
                </a:cubicBezTo>
                <a:close/>
                <a:moveTo>
                  <a:pt x="23833" y="1"/>
                </a:moveTo>
                <a:cubicBezTo>
                  <a:pt x="23493" y="360"/>
                  <a:pt x="23203" y="667"/>
                  <a:pt x="22909" y="970"/>
                </a:cubicBezTo>
                <a:cubicBezTo>
                  <a:pt x="22788" y="1094"/>
                  <a:pt x="22637" y="1193"/>
                  <a:pt x="22530" y="1326"/>
                </a:cubicBezTo>
                <a:cubicBezTo>
                  <a:pt x="21999" y="1986"/>
                  <a:pt x="21456" y="2639"/>
                  <a:pt x="20957" y="3324"/>
                </a:cubicBezTo>
                <a:cubicBezTo>
                  <a:pt x="20444" y="4030"/>
                  <a:pt x="20055" y="4826"/>
                  <a:pt x="19383" y="5414"/>
                </a:cubicBezTo>
                <a:cubicBezTo>
                  <a:pt x="19282" y="5505"/>
                  <a:pt x="19221" y="5654"/>
                  <a:pt x="19172" y="5787"/>
                </a:cubicBezTo>
                <a:cubicBezTo>
                  <a:pt x="18902" y="6520"/>
                  <a:pt x="18412" y="7120"/>
                  <a:pt x="17872" y="7636"/>
                </a:cubicBezTo>
                <a:cubicBezTo>
                  <a:pt x="17374" y="8111"/>
                  <a:pt x="17049" y="8634"/>
                  <a:pt x="16860" y="9315"/>
                </a:cubicBezTo>
                <a:cubicBezTo>
                  <a:pt x="16416" y="9164"/>
                  <a:pt x="15929" y="9335"/>
                  <a:pt x="15512" y="9020"/>
                </a:cubicBezTo>
                <a:cubicBezTo>
                  <a:pt x="15467" y="8986"/>
                  <a:pt x="15382" y="8970"/>
                  <a:pt x="15296" y="8970"/>
                </a:cubicBezTo>
                <a:cubicBezTo>
                  <a:pt x="15185" y="8970"/>
                  <a:pt x="15071" y="8996"/>
                  <a:pt x="15034" y="9045"/>
                </a:cubicBezTo>
                <a:cubicBezTo>
                  <a:pt x="14869" y="9262"/>
                  <a:pt x="14715" y="9337"/>
                  <a:pt x="14568" y="9337"/>
                </a:cubicBezTo>
                <a:cubicBezTo>
                  <a:pt x="14313" y="9337"/>
                  <a:pt x="14077" y="9109"/>
                  <a:pt x="13836" y="8996"/>
                </a:cubicBezTo>
                <a:cubicBezTo>
                  <a:pt x="13540" y="9226"/>
                  <a:pt x="13327" y="9459"/>
                  <a:pt x="13064" y="9574"/>
                </a:cubicBezTo>
                <a:cubicBezTo>
                  <a:pt x="12823" y="9679"/>
                  <a:pt x="12481" y="9579"/>
                  <a:pt x="12265" y="9707"/>
                </a:cubicBezTo>
                <a:cubicBezTo>
                  <a:pt x="12185" y="9754"/>
                  <a:pt x="12113" y="9772"/>
                  <a:pt x="12044" y="9772"/>
                </a:cubicBezTo>
                <a:cubicBezTo>
                  <a:pt x="11821" y="9772"/>
                  <a:pt x="11645" y="9578"/>
                  <a:pt x="11418" y="9565"/>
                </a:cubicBezTo>
                <a:cubicBezTo>
                  <a:pt x="11360" y="9763"/>
                  <a:pt x="11312" y="9921"/>
                  <a:pt x="11262" y="10091"/>
                </a:cubicBezTo>
                <a:cubicBezTo>
                  <a:pt x="11051" y="9920"/>
                  <a:pt x="10858" y="9858"/>
                  <a:pt x="10677" y="9858"/>
                </a:cubicBezTo>
                <a:cubicBezTo>
                  <a:pt x="10308" y="9858"/>
                  <a:pt x="9993" y="10113"/>
                  <a:pt x="9700" y="10221"/>
                </a:cubicBezTo>
                <a:lnTo>
                  <a:pt x="9536" y="10669"/>
                </a:lnTo>
                <a:cubicBezTo>
                  <a:pt x="9462" y="10618"/>
                  <a:pt x="9397" y="10595"/>
                  <a:pt x="9338" y="10595"/>
                </a:cubicBezTo>
                <a:cubicBezTo>
                  <a:pt x="9232" y="10595"/>
                  <a:pt x="9145" y="10671"/>
                  <a:pt x="9055" y="10794"/>
                </a:cubicBezTo>
                <a:cubicBezTo>
                  <a:pt x="8990" y="10882"/>
                  <a:pt x="8841" y="10976"/>
                  <a:pt x="8739" y="10976"/>
                </a:cubicBezTo>
                <a:cubicBezTo>
                  <a:pt x="8729" y="10976"/>
                  <a:pt x="8720" y="10975"/>
                  <a:pt x="8712" y="10973"/>
                </a:cubicBezTo>
                <a:cubicBezTo>
                  <a:pt x="8633" y="10958"/>
                  <a:pt x="8560" y="10951"/>
                  <a:pt x="8490" y="10951"/>
                </a:cubicBezTo>
                <a:cubicBezTo>
                  <a:pt x="8043" y="10951"/>
                  <a:pt x="7774" y="11255"/>
                  <a:pt x="7555" y="11624"/>
                </a:cubicBezTo>
                <a:cubicBezTo>
                  <a:pt x="7476" y="11759"/>
                  <a:pt x="7429" y="11853"/>
                  <a:pt x="7295" y="11853"/>
                </a:cubicBezTo>
                <a:cubicBezTo>
                  <a:pt x="7263" y="11853"/>
                  <a:pt x="7226" y="11847"/>
                  <a:pt x="7182" y="11836"/>
                </a:cubicBezTo>
                <a:cubicBezTo>
                  <a:pt x="7175" y="11834"/>
                  <a:pt x="7167" y="11833"/>
                  <a:pt x="7159" y="11833"/>
                </a:cubicBezTo>
                <a:cubicBezTo>
                  <a:pt x="7071" y="11833"/>
                  <a:pt x="6939" y="11941"/>
                  <a:pt x="6861" y="12023"/>
                </a:cubicBezTo>
                <a:cubicBezTo>
                  <a:pt x="6646" y="12247"/>
                  <a:pt x="6480" y="12528"/>
                  <a:pt x="6241" y="12722"/>
                </a:cubicBezTo>
                <a:cubicBezTo>
                  <a:pt x="5345" y="13454"/>
                  <a:pt x="4512" y="14227"/>
                  <a:pt x="3848" y="15199"/>
                </a:cubicBezTo>
                <a:cubicBezTo>
                  <a:pt x="3652" y="15484"/>
                  <a:pt x="3522" y="15852"/>
                  <a:pt x="3238" y="16067"/>
                </a:cubicBezTo>
                <a:cubicBezTo>
                  <a:pt x="2491" y="16636"/>
                  <a:pt x="2250" y="17525"/>
                  <a:pt x="1827" y="18291"/>
                </a:cubicBezTo>
                <a:cubicBezTo>
                  <a:pt x="1625" y="18654"/>
                  <a:pt x="1471" y="19042"/>
                  <a:pt x="1369" y="19446"/>
                </a:cubicBezTo>
                <a:cubicBezTo>
                  <a:pt x="1270" y="19849"/>
                  <a:pt x="1084" y="20239"/>
                  <a:pt x="979" y="20669"/>
                </a:cubicBezTo>
                <a:cubicBezTo>
                  <a:pt x="847" y="21207"/>
                  <a:pt x="509" y="21720"/>
                  <a:pt x="582" y="22293"/>
                </a:cubicBezTo>
                <a:cubicBezTo>
                  <a:pt x="657" y="22876"/>
                  <a:pt x="25" y="23336"/>
                  <a:pt x="358" y="23933"/>
                </a:cubicBezTo>
                <a:cubicBezTo>
                  <a:pt x="207" y="24911"/>
                  <a:pt x="152" y="25901"/>
                  <a:pt x="195" y="26890"/>
                </a:cubicBezTo>
                <a:cubicBezTo>
                  <a:pt x="207" y="27192"/>
                  <a:pt x="372" y="27557"/>
                  <a:pt x="231" y="27790"/>
                </a:cubicBezTo>
                <a:cubicBezTo>
                  <a:pt x="1" y="28166"/>
                  <a:pt x="554" y="28402"/>
                  <a:pt x="306" y="28724"/>
                </a:cubicBezTo>
                <a:cubicBezTo>
                  <a:pt x="45" y="29065"/>
                  <a:pt x="593" y="29232"/>
                  <a:pt x="488" y="29563"/>
                </a:cubicBezTo>
                <a:cubicBezTo>
                  <a:pt x="456" y="29663"/>
                  <a:pt x="717" y="29872"/>
                  <a:pt x="677" y="29952"/>
                </a:cubicBezTo>
                <a:cubicBezTo>
                  <a:pt x="422" y="30483"/>
                  <a:pt x="1188" y="30869"/>
                  <a:pt x="858" y="31390"/>
                </a:cubicBezTo>
                <a:cubicBezTo>
                  <a:pt x="1207" y="31568"/>
                  <a:pt x="1078" y="32011"/>
                  <a:pt x="1283" y="32219"/>
                </a:cubicBezTo>
                <a:cubicBezTo>
                  <a:pt x="1587" y="32526"/>
                  <a:pt x="1454" y="33016"/>
                  <a:pt x="1676" y="33226"/>
                </a:cubicBezTo>
                <a:cubicBezTo>
                  <a:pt x="2324" y="33839"/>
                  <a:pt x="2399" y="34822"/>
                  <a:pt x="3143" y="35354"/>
                </a:cubicBezTo>
                <a:cubicBezTo>
                  <a:pt x="3240" y="35424"/>
                  <a:pt x="3209" y="35651"/>
                  <a:pt x="3291" y="35766"/>
                </a:cubicBezTo>
                <a:cubicBezTo>
                  <a:pt x="3396" y="35914"/>
                  <a:pt x="3567" y="36014"/>
                  <a:pt x="3690" y="36151"/>
                </a:cubicBezTo>
                <a:cubicBezTo>
                  <a:pt x="4014" y="36514"/>
                  <a:pt x="4198" y="36983"/>
                  <a:pt x="4665" y="37246"/>
                </a:cubicBezTo>
                <a:cubicBezTo>
                  <a:pt x="5019" y="37446"/>
                  <a:pt x="5269" y="37827"/>
                  <a:pt x="5620" y="38036"/>
                </a:cubicBezTo>
                <a:cubicBezTo>
                  <a:pt x="6405" y="38505"/>
                  <a:pt x="7051" y="39234"/>
                  <a:pt x="8024" y="39361"/>
                </a:cubicBezTo>
                <a:cubicBezTo>
                  <a:pt x="8252" y="39693"/>
                  <a:pt x="8697" y="39461"/>
                  <a:pt x="8950" y="39717"/>
                </a:cubicBezTo>
                <a:cubicBezTo>
                  <a:pt x="9437" y="40209"/>
                  <a:pt x="10134" y="40048"/>
                  <a:pt x="10714" y="40273"/>
                </a:cubicBezTo>
                <a:cubicBezTo>
                  <a:pt x="11163" y="40449"/>
                  <a:pt x="11749" y="40283"/>
                  <a:pt x="12191" y="40468"/>
                </a:cubicBezTo>
                <a:cubicBezTo>
                  <a:pt x="12619" y="40646"/>
                  <a:pt x="13104" y="40447"/>
                  <a:pt x="13503" y="40801"/>
                </a:cubicBezTo>
                <a:cubicBezTo>
                  <a:pt x="13556" y="40849"/>
                  <a:pt x="13635" y="40863"/>
                  <a:pt x="13727" y="40863"/>
                </a:cubicBezTo>
                <a:cubicBezTo>
                  <a:pt x="13860" y="40863"/>
                  <a:pt x="14021" y="40833"/>
                  <a:pt x="14167" y="40833"/>
                </a:cubicBezTo>
                <a:cubicBezTo>
                  <a:pt x="14230" y="40833"/>
                  <a:pt x="14289" y="40838"/>
                  <a:pt x="14343" y="40854"/>
                </a:cubicBezTo>
                <a:cubicBezTo>
                  <a:pt x="15382" y="41154"/>
                  <a:pt x="16464" y="40987"/>
                  <a:pt x="17512" y="41180"/>
                </a:cubicBezTo>
                <a:cubicBezTo>
                  <a:pt x="17535" y="41184"/>
                  <a:pt x="17558" y="41185"/>
                  <a:pt x="17583" y="41185"/>
                </a:cubicBezTo>
                <a:cubicBezTo>
                  <a:pt x="17737" y="41185"/>
                  <a:pt x="17927" y="41115"/>
                  <a:pt x="18057" y="41115"/>
                </a:cubicBezTo>
                <a:cubicBezTo>
                  <a:pt x="18103" y="41115"/>
                  <a:pt x="18142" y="41125"/>
                  <a:pt x="18168" y="41149"/>
                </a:cubicBezTo>
                <a:cubicBezTo>
                  <a:pt x="18269" y="41242"/>
                  <a:pt x="18365" y="41272"/>
                  <a:pt x="18458" y="41272"/>
                </a:cubicBezTo>
                <a:cubicBezTo>
                  <a:pt x="18639" y="41272"/>
                  <a:pt x="18809" y="41157"/>
                  <a:pt x="18983" y="41157"/>
                </a:cubicBezTo>
                <a:cubicBezTo>
                  <a:pt x="19009" y="41157"/>
                  <a:pt x="19035" y="41159"/>
                  <a:pt x="19061" y="41165"/>
                </a:cubicBezTo>
                <a:cubicBezTo>
                  <a:pt x="19360" y="41232"/>
                  <a:pt x="19670" y="41261"/>
                  <a:pt x="19978" y="41281"/>
                </a:cubicBezTo>
                <a:cubicBezTo>
                  <a:pt x="20018" y="41284"/>
                  <a:pt x="20058" y="41285"/>
                  <a:pt x="20099" y="41285"/>
                </a:cubicBezTo>
                <a:cubicBezTo>
                  <a:pt x="20520" y="41285"/>
                  <a:pt x="20944" y="41150"/>
                  <a:pt x="21366" y="41150"/>
                </a:cubicBezTo>
                <a:cubicBezTo>
                  <a:pt x="21597" y="41150"/>
                  <a:pt x="21827" y="41190"/>
                  <a:pt x="22055" y="41315"/>
                </a:cubicBezTo>
                <a:cubicBezTo>
                  <a:pt x="22062" y="41319"/>
                  <a:pt x="22069" y="41320"/>
                  <a:pt x="22078" y="41320"/>
                </a:cubicBezTo>
                <a:cubicBezTo>
                  <a:pt x="22097" y="41320"/>
                  <a:pt x="22120" y="41314"/>
                  <a:pt x="22139" y="41313"/>
                </a:cubicBezTo>
                <a:cubicBezTo>
                  <a:pt x="22378" y="41298"/>
                  <a:pt x="22617" y="41296"/>
                  <a:pt x="22856" y="41296"/>
                </a:cubicBezTo>
                <a:cubicBezTo>
                  <a:pt x="23010" y="41296"/>
                  <a:pt x="23164" y="41297"/>
                  <a:pt x="23318" y="41297"/>
                </a:cubicBezTo>
                <a:cubicBezTo>
                  <a:pt x="23574" y="41297"/>
                  <a:pt x="23829" y="41293"/>
                  <a:pt x="24080" y="41276"/>
                </a:cubicBezTo>
                <a:cubicBezTo>
                  <a:pt x="24120" y="41273"/>
                  <a:pt x="24160" y="41272"/>
                  <a:pt x="24200" y="41272"/>
                </a:cubicBezTo>
                <a:cubicBezTo>
                  <a:pt x="24492" y="41272"/>
                  <a:pt x="24781" y="41338"/>
                  <a:pt x="25060" y="41338"/>
                </a:cubicBezTo>
                <a:cubicBezTo>
                  <a:pt x="25175" y="41338"/>
                  <a:pt x="25289" y="41326"/>
                  <a:pt x="25400" y="41294"/>
                </a:cubicBezTo>
                <a:cubicBezTo>
                  <a:pt x="25996" y="41123"/>
                  <a:pt x="26592" y="41170"/>
                  <a:pt x="27188" y="41138"/>
                </a:cubicBezTo>
                <a:cubicBezTo>
                  <a:pt x="27551" y="41119"/>
                  <a:pt x="27915" y="41130"/>
                  <a:pt x="28277" y="41119"/>
                </a:cubicBezTo>
                <a:cubicBezTo>
                  <a:pt x="28498" y="41112"/>
                  <a:pt x="28719" y="41109"/>
                  <a:pt x="28939" y="41109"/>
                </a:cubicBezTo>
                <a:cubicBezTo>
                  <a:pt x="29677" y="41109"/>
                  <a:pt x="30415" y="41138"/>
                  <a:pt x="31152" y="41139"/>
                </a:cubicBezTo>
                <a:cubicBezTo>
                  <a:pt x="31156" y="41139"/>
                  <a:pt x="31161" y="41139"/>
                  <a:pt x="31165" y="41139"/>
                </a:cubicBezTo>
                <a:cubicBezTo>
                  <a:pt x="32038" y="41139"/>
                  <a:pt x="32915" y="41014"/>
                  <a:pt x="33783" y="40889"/>
                </a:cubicBezTo>
                <a:cubicBezTo>
                  <a:pt x="34451" y="40794"/>
                  <a:pt x="35102" y="40571"/>
                  <a:pt x="35771" y="40482"/>
                </a:cubicBezTo>
                <a:cubicBezTo>
                  <a:pt x="36350" y="40404"/>
                  <a:pt x="36894" y="40206"/>
                  <a:pt x="37492" y="40159"/>
                </a:cubicBezTo>
                <a:cubicBezTo>
                  <a:pt x="38124" y="40109"/>
                  <a:pt x="38706" y="39579"/>
                  <a:pt x="39347" y="39445"/>
                </a:cubicBezTo>
                <a:cubicBezTo>
                  <a:pt x="40045" y="39301"/>
                  <a:pt x="40619" y="38961"/>
                  <a:pt x="41233" y="38659"/>
                </a:cubicBezTo>
                <a:cubicBezTo>
                  <a:pt x="42104" y="38230"/>
                  <a:pt x="42841" y="37633"/>
                  <a:pt x="43531" y="36968"/>
                </a:cubicBezTo>
                <a:cubicBezTo>
                  <a:pt x="43625" y="36875"/>
                  <a:pt x="43708" y="36772"/>
                  <a:pt x="43777" y="36660"/>
                </a:cubicBezTo>
                <a:cubicBezTo>
                  <a:pt x="44175" y="36011"/>
                  <a:pt x="44902" y="35632"/>
                  <a:pt x="45207" y="34907"/>
                </a:cubicBezTo>
                <a:cubicBezTo>
                  <a:pt x="45297" y="34697"/>
                  <a:pt x="45355" y="34464"/>
                  <a:pt x="45487" y="34285"/>
                </a:cubicBezTo>
                <a:cubicBezTo>
                  <a:pt x="45612" y="34116"/>
                  <a:pt x="45912" y="34035"/>
                  <a:pt x="45966" y="33863"/>
                </a:cubicBezTo>
                <a:cubicBezTo>
                  <a:pt x="46247" y="32964"/>
                  <a:pt x="46887" y="32244"/>
                  <a:pt x="47062" y="31267"/>
                </a:cubicBezTo>
                <a:cubicBezTo>
                  <a:pt x="47216" y="30408"/>
                  <a:pt x="47445" y="29545"/>
                  <a:pt x="47614" y="28684"/>
                </a:cubicBezTo>
                <a:cubicBezTo>
                  <a:pt x="47760" y="27952"/>
                  <a:pt x="47567" y="27184"/>
                  <a:pt x="47738" y="26433"/>
                </a:cubicBezTo>
                <a:cubicBezTo>
                  <a:pt x="47829" y="26033"/>
                  <a:pt x="47865" y="25605"/>
                  <a:pt x="47673" y="25184"/>
                </a:cubicBezTo>
                <a:cubicBezTo>
                  <a:pt x="47603" y="25034"/>
                  <a:pt x="47735" y="24789"/>
                  <a:pt x="47772" y="24609"/>
                </a:cubicBezTo>
                <a:lnTo>
                  <a:pt x="47507" y="24355"/>
                </a:lnTo>
                <a:cubicBezTo>
                  <a:pt x="47568" y="23992"/>
                  <a:pt x="47767" y="23599"/>
                  <a:pt x="47645" y="23402"/>
                </a:cubicBezTo>
                <a:cubicBezTo>
                  <a:pt x="47231" y="22734"/>
                  <a:pt x="47398" y="21893"/>
                  <a:pt x="46917" y="21260"/>
                </a:cubicBezTo>
                <a:cubicBezTo>
                  <a:pt x="46718" y="20996"/>
                  <a:pt x="47202" y="21082"/>
                  <a:pt x="47153" y="20811"/>
                </a:cubicBezTo>
                <a:cubicBezTo>
                  <a:pt x="46723" y="20621"/>
                  <a:pt x="46567" y="20218"/>
                  <a:pt x="46502" y="19733"/>
                </a:cubicBezTo>
                <a:cubicBezTo>
                  <a:pt x="46427" y="19172"/>
                  <a:pt x="46300" y="18644"/>
                  <a:pt x="45827" y="18215"/>
                </a:cubicBezTo>
                <a:cubicBezTo>
                  <a:pt x="45557" y="17969"/>
                  <a:pt x="45464" y="17522"/>
                  <a:pt x="45306" y="17159"/>
                </a:cubicBezTo>
                <a:cubicBezTo>
                  <a:pt x="45217" y="16951"/>
                  <a:pt x="45212" y="16688"/>
                  <a:pt x="45079" y="16523"/>
                </a:cubicBezTo>
                <a:cubicBezTo>
                  <a:pt x="44693" y="16040"/>
                  <a:pt x="44254" y="15601"/>
                  <a:pt x="43851" y="15132"/>
                </a:cubicBezTo>
                <a:cubicBezTo>
                  <a:pt x="43484" y="14702"/>
                  <a:pt x="43126" y="14262"/>
                  <a:pt x="42787" y="13812"/>
                </a:cubicBezTo>
                <a:cubicBezTo>
                  <a:pt x="42594" y="13554"/>
                  <a:pt x="42386" y="13385"/>
                  <a:pt x="42072" y="13249"/>
                </a:cubicBezTo>
                <a:cubicBezTo>
                  <a:pt x="41679" y="13078"/>
                  <a:pt x="41257" y="12838"/>
                  <a:pt x="41100" y="12350"/>
                </a:cubicBezTo>
                <a:cubicBezTo>
                  <a:pt x="41064" y="12236"/>
                  <a:pt x="40937" y="12140"/>
                  <a:pt x="40832" y="12064"/>
                </a:cubicBezTo>
                <a:cubicBezTo>
                  <a:pt x="40420" y="11765"/>
                  <a:pt x="39755" y="11811"/>
                  <a:pt x="39603" y="11152"/>
                </a:cubicBezTo>
                <a:cubicBezTo>
                  <a:pt x="39597" y="11125"/>
                  <a:pt x="39446" y="11146"/>
                  <a:pt x="39370" y="11119"/>
                </a:cubicBezTo>
                <a:cubicBezTo>
                  <a:pt x="38897" y="10954"/>
                  <a:pt x="38388" y="10846"/>
                  <a:pt x="37962" y="10597"/>
                </a:cubicBezTo>
                <a:cubicBezTo>
                  <a:pt x="37155" y="10124"/>
                  <a:pt x="36324" y="9834"/>
                  <a:pt x="35389" y="9673"/>
                </a:cubicBezTo>
                <a:cubicBezTo>
                  <a:pt x="34181" y="9465"/>
                  <a:pt x="32971" y="9286"/>
                  <a:pt x="31759" y="9106"/>
                </a:cubicBezTo>
                <a:cubicBezTo>
                  <a:pt x="31467" y="9063"/>
                  <a:pt x="31185" y="8902"/>
                  <a:pt x="30916" y="8762"/>
                </a:cubicBezTo>
                <a:cubicBezTo>
                  <a:pt x="30554" y="8571"/>
                  <a:pt x="30551" y="8140"/>
                  <a:pt x="30354" y="7836"/>
                </a:cubicBezTo>
                <a:cubicBezTo>
                  <a:pt x="30139" y="7505"/>
                  <a:pt x="29690" y="7466"/>
                  <a:pt x="29516" y="7029"/>
                </a:cubicBezTo>
                <a:cubicBezTo>
                  <a:pt x="29279" y="6438"/>
                  <a:pt x="28889" y="5897"/>
                  <a:pt x="28516" y="5383"/>
                </a:cubicBezTo>
                <a:cubicBezTo>
                  <a:pt x="28202" y="4950"/>
                  <a:pt x="27841" y="4531"/>
                  <a:pt x="27490" y="4126"/>
                </a:cubicBezTo>
                <a:cubicBezTo>
                  <a:pt x="27133" y="3714"/>
                  <a:pt x="27023" y="3123"/>
                  <a:pt x="26501" y="2836"/>
                </a:cubicBezTo>
                <a:cubicBezTo>
                  <a:pt x="26375" y="2768"/>
                  <a:pt x="26338" y="2541"/>
                  <a:pt x="26255" y="2388"/>
                </a:cubicBezTo>
                <a:cubicBezTo>
                  <a:pt x="26190" y="2267"/>
                  <a:pt x="26135" y="2067"/>
                  <a:pt x="26044" y="2046"/>
                </a:cubicBezTo>
                <a:cubicBezTo>
                  <a:pt x="25719" y="1971"/>
                  <a:pt x="25732" y="1653"/>
                  <a:pt x="25564" y="1478"/>
                </a:cubicBezTo>
                <a:cubicBezTo>
                  <a:pt x="25405" y="1313"/>
                  <a:pt x="25007" y="1173"/>
                  <a:pt x="25024" y="1077"/>
                </a:cubicBezTo>
                <a:cubicBezTo>
                  <a:pt x="25101" y="632"/>
                  <a:pt x="24606" y="840"/>
                  <a:pt x="24571" y="630"/>
                </a:cubicBezTo>
                <a:cubicBezTo>
                  <a:pt x="24488" y="133"/>
                  <a:pt x="24123" y="62"/>
                  <a:pt x="23833" y="1"/>
                </a:cubicBezTo>
                <a:close/>
              </a:path>
            </a:pathLst>
          </a:custGeom>
          <a:gradFill>
            <a:gsLst>
              <a:gs pos="0">
                <a:srgbClr val="9A9A9A"/>
              </a:gs>
              <a:gs pos="50000">
                <a:srgbClr val="8D8D8D"/>
              </a:gs>
              <a:gs pos="100000">
                <a:srgbClr val="787878"/>
              </a:gs>
            </a:gsLst>
            <a:lin ang="5400000" scaled="0"/>
          </a:gra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2"/>
          <p:cNvSpPr txBox="1"/>
          <p:nvPr/>
        </p:nvSpPr>
        <p:spPr>
          <a:xfrm>
            <a:off x="4875383" y="3899687"/>
            <a:ext cx="2719514" cy="1477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/>
            <a:r>
              <a:rPr lang="en-US" sz="1800" b="0" i="0" dirty="0">
                <a:solidFill>
                  <a:srgbClr val="050505"/>
                </a:solidFill>
                <a:latin typeface="Quattrocento Sans" panose="020B0604020202020204" charset="0"/>
                <a:ea typeface="Quattrocento Sans"/>
                <a:cs typeface="Quattrocento Sans"/>
                <a:sym typeface="Quattrocento Sans"/>
              </a:rPr>
              <a:t>3) </a:t>
            </a:r>
            <a:r>
              <a:rPr kumimoji="0" lang="lt-LT" altLang="en-US" sz="18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Quattrocento Sans" panose="020B0604020202020204" charset="0"/>
              </a:rPr>
              <a:t>Tais atvejais, kai grėsmės nepavyko pašalinti ir ji padarė žalos, supraskite, kaip reaguoti ir padėti</a:t>
            </a:r>
            <a:r>
              <a:rPr kumimoji="0" lang="lt-LT" altLang="en-US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Quattrocento Sans" panose="020B0604020202020204" charset="0"/>
              </a:rPr>
              <a:t> </a:t>
            </a:r>
            <a:r>
              <a:rPr lang="en-US" sz="1800" b="0" i="0" dirty="0">
                <a:solidFill>
                  <a:srgbClr val="050505"/>
                </a:solidFill>
                <a:latin typeface="Quattrocento Sans" panose="020B0604020202020204" charset="0"/>
                <a:ea typeface="Quattrocento Sans"/>
                <a:cs typeface="Quattrocento Sans"/>
                <a:sym typeface="Quattrocento Sans"/>
              </a:rPr>
              <a:t>.</a:t>
            </a:r>
            <a:endParaRPr sz="1800" b="0" dirty="0">
              <a:solidFill>
                <a:srgbClr val="262626"/>
              </a:solidFill>
              <a:latin typeface="Quattrocento Sans" panose="020B0604020202020204" charset="0"/>
              <a:ea typeface="Bebas Neue"/>
              <a:cs typeface="Bebas Neue"/>
              <a:sym typeface="Bebas Neue"/>
            </a:endParaRPr>
          </a:p>
        </p:txBody>
      </p:sp>
      <p:sp>
        <p:nvSpPr>
          <p:cNvPr id="184" name="Google Shape;184;p2"/>
          <p:cNvSpPr/>
          <p:nvPr/>
        </p:nvSpPr>
        <p:spPr>
          <a:xfrm rot="-514608">
            <a:off x="5411820" y="1579998"/>
            <a:ext cx="1368359" cy="540640"/>
          </a:xfrm>
          <a:custGeom>
            <a:avLst/>
            <a:gdLst/>
            <a:ahLst/>
            <a:cxnLst/>
            <a:rect l="l" t="t" r="r" b="b"/>
            <a:pathLst>
              <a:path w="44201" h="14519" extrusionOk="0">
                <a:moveTo>
                  <a:pt x="36197" y="1"/>
                </a:moveTo>
                <a:cubicBezTo>
                  <a:pt x="35851" y="1"/>
                  <a:pt x="35604" y="208"/>
                  <a:pt x="35432" y="382"/>
                </a:cubicBezTo>
                <a:cubicBezTo>
                  <a:pt x="35081" y="736"/>
                  <a:pt x="35129" y="1375"/>
                  <a:pt x="35317" y="1732"/>
                </a:cubicBezTo>
                <a:cubicBezTo>
                  <a:pt x="35643" y="2347"/>
                  <a:pt x="35926" y="2985"/>
                  <a:pt x="36251" y="3595"/>
                </a:cubicBezTo>
                <a:cubicBezTo>
                  <a:pt x="36952" y="4915"/>
                  <a:pt x="37604" y="6259"/>
                  <a:pt x="38281" y="7591"/>
                </a:cubicBezTo>
                <a:cubicBezTo>
                  <a:pt x="38338" y="7706"/>
                  <a:pt x="38557" y="7776"/>
                  <a:pt x="38435" y="7949"/>
                </a:cubicBezTo>
                <a:cubicBezTo>
                  <a:pt x="38387" y="8016"/>
                  <a:pt x="38328" y="8035"/>
                  <a:pt x="38264" y="8035"/>
                </a:cubicBezTo>
                <a:cubicBezTo>
                  <a:pt x="38183" y="8035"/>
                  <a:pt x="38094" y="8005"/>
                  <a:pt x="38011" y="8005"/>
                </a:cubicBezTo>
                <a:cubicBezTo>
                  <a:pt x="37998" y="8005"/>
                  <a:pt x="37984" y="8006"/>
                  <a:pt x="37971" y="8008"/>
                </a:cubicBezTo>
                <a:cubicBezTo>
                  <a:pt x="37954" y="8010"/>
                  <a:pt x="37938" y="8011"/>
                  <a:pt x="37922" y="8011"/>
                </a:cubicBezTo>
                <a:cubicBezTo>
                  <a:pt x="37722" y="8011"/>
                  <a:pt x="37606" y="7819"/>
                  <a:pt x="37474" y="7686"/>
                </a:cubicBezTo>
                <a:cubicBezTo>
                  <a:pt x="37266" y="7480"/>
                  <a:pt x="37014" y="7279"/>
                  <a:pt x="36744" y="7279"/>
                </a:cubicBezTo>
                <a:cubicBezTo>
                  <a:pt x="36727" y="7279"/>
                  <a:pt x="36709" y="7279"/>
                  <a:pt x="36692" y="7281"/>
                </a:cubicBezTo>
                <a:cubicBezTo>
                  <a:pt x="36656" y="7284"/>
                  <a:pt x="36622" y="7286"/>
                  <a:pt x="36588" y="7286"/>
                </a:cubicBezTo>
                <a:cubicBezTo>
                  <a:pt x="36311" y="7286"/>
                  <a:pt x="36110" y="7173"/>
                  <a:pt x="35910" y="7015"/>
                </a:cubicBezTo>
                <a:cubicBezTo>
                  <a:pt x="35637" y="6796"/>
                  <a:pt x="35278" y="6764"/>
                  <a:pt x="34972" y="6596"/>
                </a:cubicBezTo>
                <a:cubicBezTo>
                  <a:pt x="34314" y="6236"/>
                  <a:pt x="33511" y="6105"/>
                  <a:pt x="32750" y="5983"/>
                </a:cubicBezTo>
                <a:cubicBezTo>
                  <a:pt x="32487" y="5940"/>
                  <a:pt x="32447" y="5702"/>
                  <a:pt x="32166" y="5658"/>
                </a:cubicBezTo>
                <a:cubicBezTo>
                  <a:pt x="31465" y="5549"/>
                  <a:pt x="30804" y="5218"/>
                  <a:pt x="30089" y="5110"/>
                </a:cubicBezTo>
                <a:cubicBezTo>
                  <a:pt x="29934" y="5086"/>
                  <a:pt x="29954" y="4822"/>
                  <a:pt x="29724" y="4822"/>
                </a:cubicBezTo>
                <a:cubicBezTo>
                  <a:pt x="29696" y="4822"/>
                  <a:pt x="29665" y="4826"/>
                  <a:pt x="29628" y="4835"/>
                </a:cubicBezTo>
                <a:cubicBezTo>
                  <a:pt x="29524" y="4860"/>
                  <a:pt x="29419" y="4870"/>
                  <a:pt x="29313" y="4870"/>
                </a:cubicBezTo>
                <a:cubicBezTo>
                  <a:pt x="28904" y="4870"/>
                  <a:pt x="28486" y="4719"/>
                  <a:pt x="28080" y="4681"/>
                </a:cubicBezTo>
                <a:cubicBezTo>
                  <a:pt x="27375" y="4614"/>
                  <a:pt x="26717" y="4238"/>
                  <a:pt x="25925" y="4238"/>
                </a:cubicBezTo>
                <a:cubicBezTo>
                  <a:pt x="25917" y="4238"/>
                  <a:pt x="25910" y="4238"/>
                  <a:pt x="25902" y="4238"/>
                </a:cubicBezTo>
                <a:cubicBezTo>
                  <a:pt x="25892" y="4238"/>
                  <a:pt x="25883" y="4238"/>
                  <a:pt x="25873" y="4238"/>
                </a:cubicBezTo>
                <a:cubicBezTo>
                  <a:pt x="25234" y="4238"/>
                  <a:pt x="24603" y="3994"/>
                  <a:pt x="23919" y="3994"/>
                </a:cubicBezTo>
                <a:cubicBezTo>
                  <a:pt x="23850" y="3994"/>
                  <a:pt x="23781" y="3997"/>
                  <a:pt x="23711" y="4002"/>
                </a:cubicBezTo>
                <a:cubicBezTo>
                  <a:pt x="23559" y="4014"/>
                  <a:pt x="23405" y="4019"/>
                  <a:pt x="23248" y="4019"/>
                </a:cubicBezTo>
                <a:cubicBezTo>
                  <a:pt x="22726" y="4019"/>
                  <a:pt x="22186" y="3962"/>
                  <a:pt x="21657" y="3896"/>
                </a:cubicBezTo>
                <a:cubicBezTo>
                  <a:pt x="21473" y="3872"/>
                  <a:pt x="21279" y="3862"/>
                  <a:pt x="21079" y="3862"/>
                </a:cubicBezTo>
                <a:cubicBezTo>
                  <a:pt x="20588" y="3862"/>
                  <a:pt x="20062" y="3924"/>
                  <a:pt x="19567" y="4004"/>
                </a:cubicBezTo>
                <a:cubicBezTo>
                  <a:pt x="19499" y="4015"/>
                  <a:pt x="19426" y="4019"/>
                  <a:pt x="19350" y="4019"/>
                </a:cubicBezTo>
                <a:cubicBezTo>
                  <a:pt x="19144" y="4019"/>
                  <a:pt x="18918" y="3989"/>
                  <a:pt x="18725" y="3989"/>
                </a:cubicBezTo>
                <a:cubicBezTo>
                  <a:pt x="18556" y="3989"/>
                  <a:pt x="18412" y="4012"/>
                  <a:pt x="18326" y="4098"/>
                </a:cubicBezTo>
                <a:cubicBezTo>
                  <a:pt x="18186" y="4238"/>
                  <a:pt x="18081" y="4294"/>
                  <a:pt x="17994" y="4294"/>
                </a:cubicBezTo>
                <a:cubicBezTo>
                  <a:pt x="17824" y="4294"/>
                  <a:pt x="17722" y="4083"/>
                  <a:pt x="17552" y="3875"/>
                </a:cubicBezTo>
                <a:lnTo>
                  <a:pt x="17552" y="3875"/>
                </a:lnTo>
                <a:cubicBezTo>
                  <a:pt x="17569" y="4206"/>
                  <a:pt x="17467" y="4362"/>
                  <a:pt x="17281" y="4362"/>
                </a:cubicBezTo>
                <a:cubicBezTo>
                  <a:pt x="17235" y="4362"/>
                  <a:pt x="17184" y="4353"/>
                  <a:pt x="17129" y="4334"/>
                </a:cubicBezTo>
                <a:cubicBezTo>
                  <a:pt x="16935" y="4269"/>
                  <a:pt x="16745" y="4243"/>
                  <a:pt x="16557" y="4243"/>
                </a:cubicBezTo>
                <a:cubicBezTo>
                  <a:pt x="16178" y="4243"/>
                  <a:pt x="15808" y="4349"/>
                  <a:pt x="15441" y="4454"/>
                </a:cubicBezTo>
                <a:cubicBezTo>
                  <a:pt x="15188" y="4526"/>
                  <a:pt x="14908" y="4679"/>
                  <a:pt x="14667" y="4679"/>
                </a:cubicBezTo>
                <a:cubicBezTo>
                  <a:pt x="14609" y="4679"/>
                  <a:pt x="14553" y="4670"/>
                  <a:pt x="14501" y="4649"/>
                </a:cubicBezTo>
                <a:cubicBezTo>
                  <a:pt x="14269" y="4556"/>
                  <a:pt x="14037" y="4519"/>
                  <a:pt x="13810" y="4519"/>
                </a:cubicBezTo>
                <a:cubicBezTo>
                  <a:pt x="13274" y="4519"/>
                  <a:pt x="12764" y="4726"/>
                  <a:pt x="12342" y="4886"/>
                </a:cubicBezTo>
                <a:cubicBezTo>
                  <a:pt x="11528" y="5195"/>
                  <a:pt x="10600" y="4963"/>
                  <a:pt x="9854" y="5531"/>
                </a:cubicBezTo>
                <a:cubicBezTo>
                  <a:pt x="9721" y="5634"/>
                  <a:pt x="9359" y="5717"/>
                  <a:pt x="9098" y="5787"/>
                </a:cubicBezTo>
                <a:cubicBezTo>
                  <a:pt x="8608" y="5919"/>
                  <a:pt x="8008" y="5695"/>
                  <a:pt x="7640" y="6248"/>
                </a:cubicBezTo>
                <a:cubicBezTo>
                  <a:pt x="7575" y="6344"/>
                  <a:pt x="7395" y="6364"/>
                  <a:pt x="7253" y="6402"/>
                </a:cubicBezTo>
                <a:cubicBezTo>
                  <a:pt x="6972" y="6477"/>
                  <a:pt x="6636" y="6455"/>
                  <a:pt x="6422" y="6553"/>
                </a:cubicBezTo>
                <a:cubicBezTo>
                  <a:pt x="5961" y="6762"/>
                  <a:pt x="5371" y="6725"/>
                  <a:pt x="5029" y="7164"/>
                </a:cubicBezTo>
                <a:cubicBezTo>
                  <a:pt x="4934" y="7286"/>
                  <a:pt x="4815" y="7318"/>
                  <a:pt x="4688" y="7318"/>
                </a:cubicBezTo>
                <a:cubicBezTo>
                  <a:pt x="4552" y="7318"/>
                  <a:pt x="4407" y="7282"/>
                  <a:pt x="4271" y="7282"/>
                </a:cubicBezTo>
                <a:cubicBezTo>
                  <a:pt x="4120" y="7282"/>
                  <a:pt x="3979" y="7326"/>
                  <a:pt x="3875" y="7511"/>
                </a:cubicBezTo>
                <a:cubicBezTo>
                  <a:pt x="3797" y="7650"/>
                  <a:pt x="3510" y="7552"/>
                  <a:pt x="3309" y="7640"/>
                </a:cubicBezTo>
                <a:cubicBezTo>
                  <a:pt x="2424" y="8028"/>
                  <a:pt x="1612" y="8461"/>
                  <a:pt x="841" y="9109"/>
                </a:cubicBezTo>
                <a:cubicBezTo>
                  <a:pt x="93" y="9738"/>
                  <a:pt x="124" y="10446"/>
                  <a:pt x="41" y="11189"/>
                </a:cubicBezTo>
                <a:cubicBezTo>
                  <a:pt x="0" y="11558"/>
                  <a:pt x="803" y="12313"/>
                  <a:pt x="1223" y="12313"/>
                </a:cubicBezTo>
                <a:cubicBezTo>
                  <a:pt x="1251" y="12313"/>
                  <a:pt x="1278" y="12310"/>
                  <a:pt x="1302" y="12303"/>
                </a:cubicBezTo>
                <a:cubicBezTo>
                  <a:pt x="1367" y="12284"/>
                  <a:pt x="1430" y="12276"/>
                  <a:pt x="1493" y="12276"/>
                </a:cubicBezTo>
                <a:cubicBezTo>
                  <a:pt x="1749" y="12276"/>
                  <a:pt x="1987" y="12402"/>
                  <a:pt x="2216" y="12402"/>
                </a:cubicBezTo>
                <a:cubicBezTo>
                  <a:pt x="2303" y="12402"/>
                  <a:pt x="2389" y="12384"/>
                  <a:pt x="2473" y="12335"/>
                </a:cubicBezTo>
                <a:cubicBezTo>
                  <a:pt x="3331" y="11826"/>
                  <a:pt x="4157" y="11263"/>
                  <a:pt x="5020" y="10757"/>
                </a:cubicBezTo>
                <a:cubicBezTo>
                  <a:pt x="5527" y="10459"/>
                  <a:pt x="6046" y="10157"/>
                  <a:pt x="6559" y="9881"/>
                </a:cubicBezTo>
                <a:cubicBezTo>
                  <a:pt x="7564" y="9341"/>
                  <a:pt x="8613" y="8888"/>
                  <a:pt x="9695" y="8525"/>
                </a:cubicBezTo>
                <a:cubicBezTo>
                  <a:pt x="11026" y="8081"/>
                  <a:pt x="12392" y="7721"/>
                  <a:pt x="13762" y="7413"/>
                </a:cubicBezTo>
                <a:cubicBezTo>
                  <a:pt x="15344" y="7056"/>
                  <a:pt x="16967" y="6861"/>
                  <a:pt x="18577" y="6795"/>
                </a:cubicBezTo>
                <a:cubicBezTo>
                  <a:pt x="19461" y="6759"/>
                  <a:pt x="20349" y="6706"/>
                  <a:pt x="21239" y="6706"/>
                </a:cubicBezTo>
                <a:cubicBezTo>
                  <a:pt x="21904" y="6706"/>
                  <a:pt x="22571" y="6736"/>
                  <a:pt x="23239" y="6826"/>
                </a:cubicBezTo>
                <a:cubicBezTo>
                  <a:pt x="24848" y="7042"/>
                  <a:pt x="26462" y="7238"/>
                  <a:pt x="28072" y="7458"/>
                </a:cubicBezTo>
                <a:cubicBezTo>
                  <a:pt x="28725" y="7547"/>
                  <a:pt x="29330" y="7773"/>
                  <a:pt x="29973" y="7878"/>
                </a:cubicBezTo>
                <a:cubicBezTo>
                  <a:pt x="30394" y="7947"/>
                  <a:pt x="30909" y="7944"/>
                  <a:pt x="31221" y="8102"/>
                </a:cubicBezTo>
                <a:cubicBezTo>
                  <a:pt x="32421" y="8711"/>
                  <a:pt x="33799" y="8800"/>
                  <a:pt x="34952" y="9460"/>
                </a:cubicBezTo>
                <a:cubicBezTo>
                  <a:pt x="35297" y="9656"/>
                  <a:pt x="35789" y="9413"/>
                  <a:pt x="35954" y="9797"/>
                </a:cubicBezTo>
                <a:cubicBezTo>
                  <a:pt x="36085" y="10103"/>
                  <a:pt x="36278" y="10026"/>
                  <a:pt x="36477" y="10086"/>
                </a:cubicBezTo>
                <a:cubicBezTo>
                  <a:pt x="36486" y="10089"/>
                  <a:pt x="36495" y="10090"/>
                  <a:pt x="36504" y="10090"/>
                </a:cubicBezTo>
                <a:cubicBezTo>
                  <a:pt x="36582" y="10090"/>
                  <a:pt x="36687" y="10015"/>
                  <a:pt x="36767" y="10015"/>
                </a:cubicBezTo>
                <a:cubicBezTo>
                  <a:pt x="36830" y="10015"/>
                  <a:pt x="36876" y="10061"/>
                  <a:pt x="36881" y="10224"/>
                </a:cubicBezTo>
                <a:cubicBezTo>
                  <a:pt x="36890" y="10487"/>
                  <a:pt x="36705" y="10617"/>
                  <a:pt x="36514" y="10655"/>
                </a:cubicBezTo>
                <a:cubicBezTo>
                  <a:pt x="35275" y="10901"/>
                  <a:pt x="34020" y="11068"/>
                  <a:pt x="32796" y="11372"/>
                </a:cubicBezTo>
                <a:cubicBezTo>
                  <a:pt x="32024" y="11565"/>
                  <a:pt x="31196" y="11406"/>
                  <a:pt x="30469" y="11779"/>
                </a:cubicBezTo>
                <a:cubicBezTo>
                  <a:pt x="30002" y="12019"/>
                  <a:pt x="29445" y="12258"/>
                  <a:pt x="29281" y="12756"/>
                </a:cubicBezTo>
                <a:cubicBezTo>
                  <a:pt x="29169" y="13098"/>
                  <a:pt x="29281" y="13635"/>
                  <a:pt x="29503" y="13929"/>
                </a:cubicBezTo>
                <a:cubicBezTo>
                  <a:pt x="29662" y="14142"/>
                  <a:pt x="29894" y="14462"/>
                  <a:pt x="30213" y="14462"/>
                </a:cubicBezTo>
                <a:cubicBezTo>
                  <a:pt x="30343" y="14462"/>
                  <a:pt x="30487" y="14410"/>
                  <a:pt x="30647" y="14275"/>
                </a:cubicBezTo>
                <a:cubicBezTo>
                  <a:pt x="30677" y="14249"/>
                  <a:pt x="30710" y="14238"/>
                  <a:pt x="30743" y="14238"/>
                </a:cubicBezTo>
                <a:cubicBezTo>
                  <a:pt x="30808" y="14238"/>
                  <a:pt x="30872" y="14283"/>
                  <a:pt x="30913" y="14346"/>
                </a:cubicBezTo>
                <a:cubicBezTo>
                  <a:pt x="30999" y="14478"/>
                  <a:pt x="31096" y="14518"/>
                  <a:pt x="31199" y="14518"/>
                </a:cubicBezTo>
                <a:cubicBezTo>
                  <a:pt x="31320" y="14518"/>
                  <a:pt x="31449" y="14462"/>
                  <a:pt x="31571" y="14437"/>
                </a:cubicBezTo>
                <a:cubicBezTo>
                  <a:pt x="31823" y="14389"/>
                  <a:pt x="32059" y="14313"/>
                  <a:pt x="32330" y="14306"/>
                </a:cubicBezTo>
                <a:cubicBezTo>
                  <a:pt x="33216" y="14278"/>
                  <a:pt x="34130" y="14271"/>
                  <a:pt x="34981" y="14131"/>
                </a:cubicBezTo>
                <a:cubicBezTo>
                  <a:pt x="36376" y="13901"/>
                  <a:pt x="37801" y="13970"/>
                  <a:pt x="39171" y="13611"/>
                </a:cubicBezTo>
                <a:cubicBezTo>
                  <a:pt x="39272" y="13584"/>
                  <a:pt x="39375" y="13575"/>
                  <a:pt x="39479" y="13575"/>
                </a:cubicBezTo>
                <a:cubicBezTo>
                  <a:pt x="39748" y="13575"/>
                  <a:pt x="40020" y="13639"/>
                  <a:pt x="40269" y="13639"/>
                </a:cubicBezTo>
                <a:cubicBezTo>
                  <a:pt x="40380" y="13639"/>
                  <a:pt x="40487" y="13626"/>
                  <a:pt x="40588" y="13589"/>
                </a:cubicBezTo>
                <a:cubicBezTo>
                  <a:pt x="41499" y="13250"/>
                  <a:pt x="42509" y="13310"/>
                  <a:pt x="43375" y="12734"/>
                </a:cubicBezTo>
                <a:cubicBezTo>
                  <a:pt x="43924" y="12367"/>
                  <a:pt x="44200" y="12054"/>
                  <a:pt x="44036" y="11400"/>
                </a:cubicBezTo>
                <a:cubicBezTo>
                  <a:pt x="43807" y="10484"/>
                  <a:pt x="43329" y="9662"/>
                  <a:pt x="42943" y="8833"/>
                </a:cubicBezTo>
                <a:cubicBezTo>
                  <a:pt x="42506" y="7890"/>
                  <a:pt x="41964" y="6937"/>
                  <a:pt x="41283" y="6114"/>
                </a:cubicBezTo>
                <a:cubicBezTo>
                  <a:pt x="40851" y="5593"/>
                  <a:pt x="40626" y="4948"/>
                  <a:pt x="40264" y="4392"/>
                </a:cubicBezTo>
                <a:cubicBezTo>
                  <a:pt x="39940" y="3895"/>
                  <a:pt x="39533" y="3435"/>
                  <a:pt x="39257" y="2910"/>
                </a:cubicBezTo>
                <a:cubicBezTo>
                  <a:pt x="39045" y="2508"/>
                  <a:pt x="38718" y="2229"/>
                  <a:pt x="38477" y="1881"/>
                </a:cubicBezTo>
                <a:cubicBezTo>
                  <a:pt x="37930" y="1086"/>
                  <a:pt x="37472" y="274"/>
                  <a:pt x="36414" y="27"/>
                </a:cubicBezTo>
                <a:cubicBezTo>
                  <a:pt x="36337" y="9"/>
                  <a:pt x="36265" y="1"/>
                  <a:pt x="36197" y="1"/>
                </a:cubicBezTo>
                <a:close/>
              </a:path>
            </a:pathLst>
          </a:custGeom>
          <a:solidFill>
            <a:schemeClr val="accent2"/>
          </a:solidFill>
          <a:ln w="12700" cap="flat" cmpd="sng">
            <a:solidFill>
              <a:srgbClr val="AC5B2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Google Shape;185;p2"/>
          <p:cNvSpPr/>
          <p:nvPr/>
        </p:nvSpPr>
        <p:spPr>
          <a:xfrm rot="8403784">
            <a:off x="8089232" y="4175338"/>
            <a:ext cx="1105025" cy="362975"/>
          </a:xfrm>
          <a:custGeom>
            <a:avLst/>
            <a:gdLst/>
            <a:ahLst/>
            <a:cxnLst/>
            <a:rect l="l" t="t" r="r" b="b"/>
            <a:pathLst>
              <a:path w="44201" h="14519" extrusionOk="0">
                <a:moveTo>
                  <a:pt x="36197" y="1"/>
                </a:moveTo>
                <a:cubicBezTo>
                  <a:pt x="35851" y="1"/>
                  <a:pt x="35604" y="208"/>
                  <a:pt x="35432" y="382"/>
                </a:cubicBezTo>
                <a:cubicBezTo>
                  <a:pt x="35081" y="736"/>
                  <a:pt x="35129" y="1375"/>
                  <a:pt x="35317" y="1732"/>
                </a:cubicBezTo>
                <a:cubicBezTo>
                  <a:pt x="35643" y="2347"/>
                  <a:pt x="35926" y="2985"/>
                  <a:pt x="36251" y="3595"/>
                </a:cubicBezTo>
                <a:cubicBezTo>
                  <a:pt x="36952" y="4915"/>
                  <a:pt x="37604" y="6259"/>
                  <a:pt x="38281" y="7591"/>
                </a:cubicBezTo>
                <a:cubicBezTo>
                  <a:pt x="38338" y="7706"/>
                  <a:pt x="38557" y="7776"/>
                  <a:pt x="38435" y="7949"/>
                </a:cubicBezTo>
                <a:cubicBezTo>
                  <a:pt x="38387" y="8016"/>
                  <a:pt x="38328" y="8035"/>
                  <a:pt x="38264" y="8035"/>
                </a:cubicBezTo>
                <a:cubicBezTo>
                  <a:pt x="38183" y="8035"/>
                  <a:pt x="38094" y="8005"/>
                  <a:pt x="38011" y="8005"/>
                </a:cubicBezTo>
                <a:cubicBezTo>
                  <a:pt x="37998" y="8005"/>
                  <a:pt x="37984" y="8006"/>
                  <a:pt x="37971" y="8008"/>
                </a:cubicBezTo>
                <a:cubicBezTo>
                  <a:pt x="37954" y="8010"/>
                  <a:pt x="37938" y="8011"/>
                  <a:pt x="37922" y="8011"/>
                </a:cubicBezTo>
                <a:cubicBezTo>
                  <a:pt x="37722" y="8011"/>
                  <a:pt x="37606" y="7819"/>
                  <a:pt x="37474" y="7686"/>
                </a:cubicBezTo>
                <a:cubicBezTo>
                  <a:pt x="37266" y="7480"/>
                  <a:pt x="37014" y="7279"/>
                  <a:pt x="36744" y="7279"/>
                </a:cubicBezTo>
                <a:cubicBezTo>
                  <a:pt x="36727" y="7279"/>
                  <a:pt x="36709" y="7279"/>
                  <a:pt x="36692" y="7281"/>
                </a:cubicBezTo>
                <a:cubicBezTo>
                  <a:pt x="36656" y="7284"/>
                  <a:pt x="36622" y="7286"/>
                  <a:pt x="36588" y="7286"/>
                </a:cubicBezTo>
                <a:cubicBezTo>
                  <a:pt x="36311" y="7286"/>
                  <a:pt x="36110" y="7173"/>
                  <a:pt x="35910" y="7015"/>
                </a:cubicBezTo>
                <a:cubicBezTo>
                  <a:pt x="35637" y="6796"/>
                  <a:pt x="35278" y="6764"/>
                  <a:pt x="34972" y="6596"/>
                </a:cubicBezTo>
                <a:cubicBezTo>
                  <a:pt x="34314" y="6236"/>
                  <a:pt x="33511" y="6105"/>
                  <a:pt x="32750" y="5983"/>
                </a:cubicBezTo>
                <a:cubicBezTo>
                  <a:pt x="32487" y="5940"/>
                  <a:pt x="32447" y="5702"/>
                  <a:pt x="32166" y="5658"/>
                </a:cubicBezTo>
                <a:cubicBezTo>
                  <a:pt x="31465" y="5549"/>
                  <a:pt x="30804" y="5218"/>
                  <a:pt x="30089" y="5110"/>
                </a:cubicBezTo>
                <a:cubicBezTo>
                  <a:pt x="29934" y="5086"/>
                  <a:pt x="29954" y="4822"/>
                  <a:pt x="29724" y="4822"/>
                </a:cubicBezTo>
                <a:cubicBezTo>
                  <a:pt x="29696" y="4822"/>
                  <a:pt x="29665" y="4826"/>
                  <a:pt x="29628" y="4835"/>
                </a:cubicBezTo>
                <a:cubicBezTo>
                  <a:pt x="29524" y="4860"/>
                  <a:pt x="29419" y="4870"/>
                  <a:pt x="29313" y="4870"/>
                </a:cubicBezTo>
                <a:cubicBezTo>
                  <a:pt x="28904" y="4870"/>
                  <a:pt x="28486" y="4719"/>
                  <a:pt x="28080" y="4681"/>
                </a:cubicBezTo>
                <a:cubicBezTo>
                  <a:pt x="27375" y="4614"/>
                  <a:pt x="26717" y="4238"/>
                  <a:pt x="25925" y="4238"/>
                </a:cubicBezTo>
                <a:cubicBezTo>
                  <a:pt x="25917" y="4238"/>
                  <a:pt x="25910" y="4238"/>
                  <a:pt x="25902" y="4238"/>
                </a:cubicBezTo>
                <a:cubicBezTo>
                  <a:pt x="25892" y="4238"/>
                  <a:pt x="25883" y="4238"/>
                  <a:pt x="25873" y="4238"/>
                </a:cubicBezTo>
                <a:cubicBezTo>
                  <a:pt x="25234" y="4238"/>
                  <a:pt x="24603" y="3994"/>
                  <a:pt x="23919" y="3994"/>
                </a:cubicBezTo>
                <a:cubicBezTo>
                  <a:pt x="23850" y="3994"/>
                  <a:pt x="23781" y="3997"/>
                  <a:pt x="23711" y="4002"/>
                </a:cubicBezTo>
                <a:cubicBezTo>
                  <a:pt x="23559" y="4014"/>
                  <a:pt x="23405" y="4019"/>
                  <a:pt x="23248" y="4019"/>
                </a:cubicBezTo>
                <a:cubicBezTo>
                  <a:pt x="22726" y="4019"/>
                  <a:pt x="22186" y="3962"/>
                  <a:pt x="21657" y="3896"/>
                </a:cubicBezTo>
                <a:cubicBezTo>
                  <a:pt x="21473" y="3872"/>
                  <a:pt x="21279" y="3862"/>
                  <a:pt x="21079" y="3862"/>
                </a:cubicBezTo>
                <a:cubicBezTo>
                  <a:pt x="20588" y="3862"/>
                  <a:pt x="20062" y="3924"/>
                  <a:pt x="19567" y="4004"/>
                </a:cubicBezTo>
                <a:cubicBezTo>
                  <a:pt x="19499" y="4015"/>
                  <a:pt x="19426" y="4019"/>
                  <a:pt x="19350" y="4019"/>
                </a:cubicBezTo>
                <a:cubicBezTo>
                  <a:pt x="19144" y="4019"/>
                  <a:pt x="18918" y="3989"/>
                  <a:pt x="18725" y="3989"/>
                </a:cubicBezTo>
                <a:cubicBezTo>
                  <a:pt x="18556" y="3989"/>
                  <a:pt x="18412" y="4012"/>
                  <a:pt x="18326" y="4098"/>
                </a:cubicBezTo>
                <a:cubicBezTo>
                  <a:pt x="18186" y="4238"/>
                  <a:pt x="18081" y="4294"/>
                  <a:pt x="17994" y="4294"/>
                </a:cubicBezTo>
                <a:cubicBezTo>
                  <a:pt x="17824" y="4294"/>
                  <a:pt x="17722" y="4083"/>
                  <a:pt x="17552" y="3875"/>
                </a:cubicBezTo>
                <a:lnTo>
                  <a:pt x="17552" y="3875"/>
                </a:lnTo>
                <a:cubicBezTo>
                  <a:pt x="17569" y="4206"/>
                  <a:pt x="17467" y="4362"/>
                  <a:pt x="17281" y="4362"/>
                </a:cubicBezTo>
                <a:cubicBezTo>
                  <a:pt x="17235" y="4362"/>
                  <a:pt x="17184" y="4353"/>
                  <a:pt x="17129" y="4334"/>
                </a:cubicBezTo>
                <a:cubicBezTo>
                  <a:pt x="16935" y="4269"/>
                  <a:pt x="16745" y="4243"/>
                  <a:pt x="16557" y="4243"/>
                </a:cubicBezTo>
                <a:cubicBezTo>
                  <a:pt x="16178" y="4243"/>
                  <a:pt x="15808" y="4349"/>
                  <a:pt x="15441" y="4454"/>
                </a:cubicBezTo>
                <a:cubicBezTo>
                  <a:pt x="15188" y="4526"/>
                  <a:pt x="14908" y="4679"/>
                  <a:pt x="14667" y="4679"/>
                </a:cubicBezTo>
                <a:cubicBezTo>
                  <a:pt x="14609" y="4679"/>
                  <a:pt x="14553" y="4670"/>
                  <a:pt x="14501" y="4649"/>
                </a:cubicBezTo>
                <a:cubicBezTo>
                  <a:pt x="14269" y="4556"/>
                  <a:pt x="14037" y="4519"/>
                  <a:pt x="13810" y="4519"/>
                </a:cubicBezTo>
                <a:cubicBezTo>
                  <a:pt x="13274" y="4519"/>
                  <a:pt x="12764" y="4726"/>
                  <a:pt x="12342" y="4886"/>
                </a:cubicBezTo>
                <a:cubicBezTo>
                  <a:pt x="11528" y="5195"/>
                  <a:pt x="10600" y="4963"/>
                  <a:pt x="9854" y="5531"/>
                </a:cubicBezTo>
                <a:cubicBezTo>
                  <a:pt x="9721" y="5634"/>
                  <a:pt x="9359" y="5717"/>
                  <a:pt x="9098" y="5787"/>
                </a:cubicBezTo>
                <a:cubicBezTo>
                  <a:pt x="8608" y="5919"/>
                  <a:pt x="8008" y="5695"/>
                  <a:pt x="7640" y="6248"/>
                </a:cubicBezTo>
                <a:cubicBezTo>
                  <a:pt x="7575" y="6344"/>
                  <a:pt x="7395" y="6364"/>
                  <a:pt x="7253" y="6402"/>
                </a:cubicBezTo>
                <a:cubicBezTo>
                  <a:pt x="6972" y="6477"/>
                  <a:pt x="6636" y="6455"/>
                  <a:pt x="6422" y="6553"/>
                </a:cubicBezTo>
                <a:cubicBezTo>
                  <a:pt x="5961" y="6762"/>
                  <a:pt x="5371" y="6725"/>
                  <a:pt x="5029" y="7164"/>
                </a:cubicBezTo>
                <a:cubicBezTo>
                  <a:pt x="4934" y="7286"/>
                  <a:pt x="4815" y="7318"/>
                  <a:pt x="4688" y="7318"/>
                </a:cubicBezTo>
                <a:cubicBezTo>
                  <a:pt x="4552" y="7318"/>
                  <a:pt x="4407" y="7282"/>
                  <a:pt x="4271" y="7282"/>
                </a:cubicBezTo>
                <a:cubicBezTo>
                  <a:pt x="4120" y="7282"/>
                  <a:pt x="3979" y="7326"/>
                  <a:pt x="3875" y="7511"/>
                </a:cubicBezTo>
                <a:cubicBezTo>
                  <a:pt x="3797" y="7650"/>
                  <a:pt x="3510" y="7552"/>
                  <a:pt x="3309" y="7640"/>
                </a:cubicBezTo>
                <a:cubicBezTo>
                  <a:pt x="2424" y="8028"/>
                  <a:pt x="1612" y="8461"/>
                  <a:pt x="841" y="9109"/>
                </a:cubicBezTo>
                <a:cubicBezTo>
                  <a:pt x="93" y="9738"/>
                  <a:pt x="124" y="10446"/>
                  <a:pt x="41" y="11189"/>
                </a:cubicBezTo>
                <a:cubicBezTo>
                  <a:pt x="0" y="11558"/>
                  <a:pt x="803" y="12313"/>
                  <a:pt x="1223" y="12313"/>
                </a:cubicBezTo>
                <a:cubicBezTo>
                  <a:pt x="1251" y="12313"/>
                  <a:pt x="1278" y="12310"/>
                  <a:pt x="1302" y="12303"/>
                </a:cubicBezTo>
                <a:cubicBezTo>
                  <a:pt x="1367" y="12284"/>
                  <a:pt x="1430" y="12276"/>
                  <a:pt x="1493" y="12276"/>
                </a:cubicBezTo>
                <a:cubicBezTo>
                  <a:pt x="1749" y="12276"/>
                  <a:pt x="1987" y="12402"/>
                  <a:pt x="2216" y="12402"/>
                </a:cubicBezTo>
                <a:cubicBezTo>
                  <a:pt x="2303" y="12402"/>
                  <a:pt x="2389" y="12384"/>
                  <a:pt x="2473" y="12335"/>
                </a:cubicBezTo>
                <a:cubicBezTo>
                  <a:pt x="3331" y="11826"/>
                  <a:pt x="4157" y="11263"/>
                  <a:pt x="5020" y="10757"/>
                </a:cubicBezTo>
                <a:cubicBezTo>
                  <a:pt x="5527" y="10459"/>
                  <a:pt x="6046" y="10157"/>
                  <a:pt x="6559" y="9881"/>
                </a:cubicBezTo>
                <a:cubicBezTo>
                  <a:pt x="7564" y="9341"/>
                  <a:pt x="8613" y="8888"/>
                  <a:pt x="9695" y="8525"/>
                </a:cubicBezTo>
                <a:cubicBezTo>
                  <a:pt x="11026" y="8081"/>
                  <a:pt x="12392" y="7721"/>
                  <a:pt x="13762" y="7413"/>
                </a:cubicBezTo>
                <a:cubicBezTo>
                  <a:pt x="15344" y="7056"/>
                  <a:pt x="16967" y="6861"/>
                  <a:pt x="18577" y="6795"/>
                </a:cubicBezTo>
                <a:cubicBezTo>
                  <a:pt x="19461" y="6759"/>
                  <a:pt x="20349" y="6706"/>
                  <a:pt x="21239" y="6706"/>
                </a:cubicBezTo>
                <a:cubicBezTo>
                  <a:pt x="21904" y="6706"/>
                  <a:pt x="22571" y="6736"/>
                  <a:pt x="23239" y="6826"/>
                </a:cubicBezTo>
                <a:cubicBezTo>
                  <a:pt x="24848" y="7042"/>
                  <a:pt x="26462" y="7238"/>
                  <a:pt x="28072" y="7458"/>
                </a:cubicBezTo>
                <a:cubicBezTo>
                  <a:pt x="28725" y="7547"/>
                  <a:pt x="29330" y="7773"/>
                  <a:pt x="29973" y="7878"/>
                </a:cubicBezTo>
                <a:cubicBezTo>
                  <a:pt x="30394" y="7947"/>
                  <a:pt x="30909" y="7944"/>
                  <a:pt x="31221" y="8102"/>
                </a:cubicBezTo>
                <a:cubicBezTo>
                  <a:pt x="32421" y="8711"/>
                  <a:pt x="33799" y="8800"/>
                  <a:pt x="34952" y="9460"/>
                </a:cubicBezTo>
                <a:cubicBezTo>
                  <a:pt x="35297" y="9656"/>
                  <a:pt x="35789" y="9413"/>
                  <a:pt x="35954" y="9797"/>
                </a:cubicBezTo>
                <a:cubicBezTo>
                  <a:pt x="36085" y="10103"/>
                  <a:pt x="36278" y="10026"/>
                  <a:pt x="36477" y="10086"/>
                </a:cubicBezTo>
                <a:cubicBezTo>
                  <a:pt x="36486" y="10089"/>
                  <a:pt x="36495" y="10090"/>
                  <a:pt x="36504" y="10090"/>
                </a:cubicBezTo>
                <a:cubicBezTo>
                  <a:pt x="36582" y="10090"/>
                  <a:pt x="36687" y="10015"/>
                  <a:pt x="36767" y="10015"/>
                </a:cubicBezTo>
                <a:cubicBezTo>
                  <a:pt x="36830" y="10015"/>
                  <a:pt x="36876" y="10061"/>
                  <a:pt x="36881" y="10224"/>
                </a:cubicBezTo>
                <a:cubicBezTo>
                  <a:pt x="36890" y="10487"/>
                  <a:pt x="36705" y="10617"/>
                  <a:pt x="36514" y="10655"/>
                </a:cubicBezTo>
                <a:cubicBezTo>
                  <a:pt x="35275" y="10901"/>
                  <a:pt x="34020" y="11068"/>
                  <a:pt x="32796" y="11372"/>
                </a:cubicBezTo>
                <a:cubicBezTo>
                  <a:pt x="32024" y="11565"/>
                  <a:pt x="31196" y="11406"/>
                  <a:pt x="30469" y="11779"/>
                </a:cubicBezTo>
                <a:cubicBezTo>
                  <a:pt x="30002" y="12019"/>
                  <a:pt x="29445" y="12258"/>
                  <a:pt x="29281" y="12756"/>
                </a:cubicBezTo>
                <a:cubicBezTo>
                  <a:pt x="29169" y="13098"/>
                  <a:pt x="29281" y="13635"/>
                  <a:pt x="29503" y="13929"/>
                </a:cubicBezTo>
                <a:cubicBezTo>
                  <a:pt x="29662" y="14142"/>
                  <a:pt x="29894" y="14462"/>
                  <a:pt x="30213" y="14462"/>
                </a:cubicBezTo>
                <a:cubicBezTo>
                  <a:pt x="30343" y="14462"/>
                  <a:pt x="30487" y="14410"/>
                  <a:pt x="30647" y="14275"/>
                </a:cubicBezTo>
                <a:cubicBezTo>
                  <a:pt x="30677" y="14249"/>
                  <a:pt x="30710" y="14238"/>
                  <a:pt x="30743" y="14238"/>
                </a:cubicBezTo>
                <a:cubicBezTo>
                  <a:pt x="30808" y="14238"/>
                  <a:pt x="30872" y="14283"/>
                  <a:pt x="30913" y="14346"/>
                </a:cubicBezTo>
                <a:cubicBezTo>
                  <a:pt x="30999" y="14478"/>
                  <a:pt x="31096" y="14518"/>
                  <a:pt x="31199" y="14518"/>
                </a:cubicBezTo>
                <a:cubicBezTo>
                  <a:pt x="31320" y="14518"/>
                  <a:pt x="31449" y="14462"/>
                  <a:pt x="31571" y="14437"/>
                </a:cubicBezTo>
                <a:cubicBezTo>
                  <a:pt x="31823" y="14389"/>
                  <a:pt x="32059" y="14313"/>
                  <a:pt x="32330" y="14306"/>
                </a:cubicBezTo>
                <a:cubicBezTo>
                  <a:pt x="33216" y="14278"/>
                  <a:pt x="34130" y="14271"/>
                  <a:pt x="34981" y="14131"/>
                </a:cubicBezTo>
                <a:cubicBezTo>
                  <a:pt x="36376" y="13901"/>
                  <a:pt x="37801" y="13970"/>
                  <a:pt x="39171" y="13611"/>
                </a:cubicBezTo>
                <a:cubicBezTo>
                  <a:pt x="39272" y="13584"/>
                  <a:pt x="39375" y="13575"/>
                  <a:pt x="39479" y="13575"/>
                </a:cubicBezTo>
                <a:cubicBezTo>
                  <a:pt x="39748" y="13575"/>
                  <a:pt x="40020" y="13639"/>
                  <a:pt x="40269" y="13639"/>
                </a:cubicBezTo>
                <a:cubicBezTo>
                  <a:pt x="40380" y="13639"/>
                  <a:pt x="40487" y="13626"/>
                  <a:pt x="40588" y="13589"/>
                </a:cubicBezTo>
                <a:cubicBezTo>
                  <a:pt x="41499" y="13250"/>
                  <a:pt x="42509" y="13310"/>
                  <a:pt x="43375" y="12734"/>
                </a:cubicBezTo>
                <a:cubicBezTo>
                  <a:pt x="43924" y="12367"/>
                  <a:pt x="44200" y="12054"/>
                  <a:pt x="44036" y="11400"/>
                </a:cubicBezTo>
                <a:cubicBezTo>
                  <a:pt x="43807" y="10484"/>
                  <a:pt x="43329" y="9662"/>
                  <a:pt x="42943" y="8833"/>
                </a:cubicBezTo>
                <a:cubicBezTo>
                  <a:pt x="42506" y="7890"/>
                  <a:pt x="41964" y="6937"/>
                  <a:pt x="41283" y="6114"/>
                </a:cubicBezTo>
                <a:cubicBezTo>
                  <a:pt x="40851" y="5593"/>
                  <a:pt x="40626" y="4948"/>
                  <a:pt x="40264" y="4392"/>
                </a:cubicBezTo>
                <a:cubicBezTo>
                  <a:pt x="39940" y="3895"/>
                  <a:pt x="39533" y="3435"/>
                  <a:pt x="39257" y="2910"/>
                </a:cubicBezTo>
                <a:cubicBezTo>
                  <a:pt x="39045" y="2508"/>
                  <a:pt x="38718" y="2229"/>
                  <a:pt x="38477" y="1881"/>
                </a:cubicBezTo>
                <a:cubicBezTo>
                  <a:pt x="37930" y="1086"/>
                  <a:pt x="37472" y="274"/>
                  <a:pt x="36414" y="27"/>
                </a:cubicBezTo>
                <a:cubicBezTo>
                  <a:pt x="36337" y="9"/>
                  <a:pt x="36265" y="1"/>
                  <a:pt x="36197" y="1"/>
                </a:cubicBezTo>
                <a:close/>
              </a:path>
            </a:pathLst>
          </a:custGeom>
          <a:solidFill>
            <a:schemeClr val="accent2"/>
          </a:solidFill>
          <a:ln w="12700" cap="flat" cmpd="sng">
            <a:solidFill>
              <a:srgbClr val="AC5B2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Rectangle 6">
            <a:extLst>
              <a:ext uri="{FF2B5EF4-FFF2-40B4-BE49-F238E27FC236}">
                <a16:creationId xmlns:a16="http://schemas.microsoft.com/office/drawing/2014/main" id="{E8ACC357-49F1-4B3D-8CBA-F0AFCED778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004" y="6207833"/>
            <a:ext cx="10745249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t-LT" altLang="en-US" sz="900" b="1" i="0" u="none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ea typeface="Carlito"/>
                <a:cs typeface="Carlito"/>
              </a:rPr>
              <a:t>Socialiniai tinklai: nauda ir pavojai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t-LT" altLang="en-US" sz="900" b="0" i="0" u="none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ea typeface="Carlito"/>
                <a:cs typeface="Carlito"/>
              </a:rPr>
              <a:t>"Erasmus+" projekto ID numeris: 2020-1-UK01-KA201-078830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t-LT" altLang="en-US" sz="900" b="0" i="0" u="none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ea typeface="Carlito"/>
                <a:cs typeface="Carlito"/>
              </a:rPr>
              <a:t>Europos Komisijos parama šio leidinio leidybai nereiškia, kad ji pritaria jo turiniui, kuris atspindi tik autorių požiūrį, ir Komisija negali būti laikoma atsakinga už bet kokį jame pateiktos informacijos panaudojimą.</a:t>
            </a:r>
            <a:endParaRPr kumimoji="0" lang="lt-LT" altLang="en-US" sz="1800" b="0" i="0" u="none" strike="noStrike" cap="none" normalizeH="0" baseline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4000"/>
              <a:buFont typeface="Bebas Neue"/>
              <a:buNone/>
            </a:pPr>
            <a:r>
              <a:rPr lang="en-US" sz="4000" dirty="0" err="1">
                <a:solidFill>
                  <a:srgbClr val="595959"/>
                </a:solidFill>
              </a:rPr>
              <a:t>Peržiūrėkite</a:t>
            </a:r>
            <a:r>
              <a:rPr lang="en-US" sz="4000" dirty="0">
                <a:solidFill>
                  <a:srgbClr val="595959"/>
                </a:solidFill>
              </a:rPr>
              <a:t> </a:t>
            </a:r>
            <a:r>
              <a:rPr lang="en-US" sz="4000" dirty="0" err="1">
                <a:solidFill>
                  <a:srgbClr val="595959"/>
                </a:solidFill>
              </a:rPr>
              <a:t>ir</a:t>
            </a:r>
            <a:r>
              <a:rPr lang="en-US" sz="4000" dirty="0">
                <a:solidFill>
                  <a:srgbClr val="595959"/>
                </a:solidFill>
              </a:rPr>
              <a:t> </a:t>
            </a:r>
            <a:r>
              <a:rPr lang="en-US" sz="4000" dirty="0" err="1">
                <a:solidFill>
                  <a:srgbClr val="595959"/>
                </a:solidFill>
              </a:rPr>
              <a:t>padiskutuokite</a:t>
            </a:r>
            <a:endParaRPr sz="4000" dirty="0"/>
          </a:p>
        </p:txBody>
      </p:sp>
      <p:pic>
        <p:nvPicPr>
          <p:cNvPr id="192" name="Google Shape;192;p3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838200" y="1406077"/>
            <a:ext cx="7735887" cy="4351338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3"/>
          <p:cNvSpPr txBox="1"/>
          <p:nvPr/>
        </p:nvSpPr>
        <p:spPr>
          <a:xfrm>
            <a:off x="8350898" y="2012085"/>
            <a:ext cx="3443014" cy="3970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742950" lvl="1" indent="-285750">
              <a:buSzPts val="1100"/>
              <a:buFont typeface="Carlito"/>
              <a:buChar char="●"/>
              <a:tabLst>
                <a:tab pos="977265" algn="l"/>
                <a:tab pos="977900" algn="l"/>
              </a:tabLst>
            </a:pPr>
            <a:r>
              <a:rPr lang="lt-LT" sz="1800" dirty="0">
                <a:effectLst/>
                <a:latin typeface="Quattrocento Sans" panose="020B0604020202020204" charset="0"/>
                <a:ea typeface="Carlito"/>
                <a:cs typeface="Carlito"/>
              </a:rPr>
              <a:t>Kaip manote, ką jaučia kiekvienas šioje situacijoje esantis</a:t>
            </a:r>
            <a:r>
              <a:rPr lang="lt-LT" sz="1800" spc="-50" dirty="0">
                <a:effectLst/>
                <a:latin typeface="Quattrocento Sans" panose="020B0604020202020204" charset="0"/>
                <a:ea typeface="Carlito"/>
                <a:cs typeface="Carlito"/>
              </a:rPr>
              <a:t> </a:t>
            </a:r>
            <a:r>
              <a:rPr lang="lt-LT" sz="1800" dirty="0">
                <a:effectLst/>
                <a:latin typeface="Quattrocento Sans" panose="020B0604020202020204" charset="0"/>
                <a:ea typeface="Carlito"/>
                <a:cs typeface="Carlito"/>
              </a:rPr>
              <a:t>asmuo?</a:t>
            </a:r>
            <a:endParaRPr lang="en-GB" sz="1800" dirty="0">
              <a:effectLst/>
              <a:latin typeface="Quattrocento Sans" panose="020B0604020202020204" charset="0"/>
              <a:ea typeface="Carlito"/>
              <a:cs typeface="Carlito"/>
            </a:endParaRPr>
          </a:p>
          <a:p>
            <a:pPr marL="742950" lvl="1" indent="-285750">
              <a:buSzPts val="1100"/>
              <a:buFont typeface="Carlito"/>
              <a:buChar char="●"/>
              <a:tabLst>
                <a:tab pos="977265" algn="l"/>
                <a:tab pos="977900" algn="l"/>
              </a:tabLst>
            </a:pPr>
            <a:r>
              <a:rPr lang="lt-LT" sz="1800" dirty="0">
                <a:effectLst/>
                <a:latin typeface="Quattrocento Sans" panose="020B0604020202020204" charset="0"/>
                <a:ea typeface="Carlito"/>
                <a:cs typeface="Carlito"/>
              </a:rPr>
              <a:t>Ką mergina gali daryti tokioje</a:t>
            </a:r>
            <a:r>
              <a:rPr lang="lt-LT" sz="1800" spc="-40" dirty="0">
                <a:effectLst/>
                <a:latin typeface="Quattrocento Sans" panose="020B0604020202020204" charset="0"/>
                <a:ea typeface="Carlito"/>
                <a:cs typeface="Carlito"/>
              </a:rPr>
              <a:t> </a:t>
            </a:r>
            <a:r>
              <a:rPr lang="lt-LT" sz="1800" dirty="0">
                <a:effectLst/>
                <a:latin typeface="Quattrocento Sans" panose="020B0604020202020204" charset="0"/>
                <a:ea typeface="Carlito"/>
                <a:cs typeface="Carlito"/>
              </a:rPr>
              <a:t>situacijoje?</a:t>
            </a:r>
            <a:endParaRPr lang="en-GB" sz="1800" dirty="0">
              <a:effectLst/>
              <a:latin typeface="Quattrocento Sans" panose="020B0604020202020204" charset="0"/>
              <a:ea typeface="Carlito"/>
              <a:cs typeface="Carlito"/>
            </a:endParaRPr>
          </a:p>
          <a:p>
            <a:pPr marL="742950" lvl="1" indent="-285750">
              <a:buSzPts val="1100"/>
              <a:buFont typeface="Carlito"/>
              <a:buChar char="●"/>
              <a:tabLst>
                <a:tab pos="977265" algn="l"/>
                <a:tab pos="977900" algn="l"/>
              </a:tabLst>
            </a:pPr>
            <a:r>
              <a:rPr lang="lt-LT" sz="1800" dirty="0">
                <a:effectLst/>
                <a:latin typeface="Quattrocento Sans" panose="020B0604020202020204" charset="0"/>
                <a:ea typeface="Carlito"/>
                <a:cs typeface="Carlito"/>
              </a:rPr>
              <a:t>Ką tokioje situacijoje gali daryti vaikinas?</a:t>
            </a:r>
            <a:endParaRPr lang="en-GB" sz="1800" dirty="0">
              <a:effectLst/>
              <a:latin typeface="Quattrocento Sans" panose="020B0604020202020204" charset="0"/>
              <a:ea typeface="Carlito"/>
              <a:cs typeface="Carlito"/>
            </a:endParaRPr>
          </a:p>
          <a:p>
            <a:pPr marL="457200" algn="just"/>
            <a:endParaRPr sz="1800" dirty="0">
              <a:solidFill>
                <a:schemeClr val="dk1"/>
              </a:solidFill>
              <a:latin typeface="Quattrocento Sans" panose="020B0604020202020204" charset="0"/>
              <a:ea typeface="Quattrocento Sans"/>
              <a:cs typeface="Quattrocento Sans"/>
              <a:sym typeface="Quattrocento Sans"/>
            </a:endParaRPr>
          </a:p>
          <a:p>
            <a:pPr marL="457200" algn="just"/>
            <a:endParaRPr sz="1800" dirty="0">
              <a:solidFill>
                <a:schemeClr val="dk1"/>
              </a:solidFill>
              <a:latin typeface="Quattrocento Sans" panose="020B0604020202020204" charset="0"/>
              <a:ea typeface="Quattrocento Sans"/>
              <a:cs typeface="Quattrocento Sans"/>
              <a:sym typeface="Quattrocento Sans"/>
            </a:endParaRPr>
          </a:p>
          <a:p>
            <a:pPr marL="457200" algn="just"/>
            <a:endParaRPr sz="1800" dirty="0">
              <a:solidFill>
                <a:schemeClr val="dk1"/>
              </a:solidFill>
              <a:latin typeface="Quattrocento Sans" panose="020B0604020202020204" charset="0"/>
              <a:ea typeface="Quattrocento Sans"/>
              <a:cs typeface="Quattrocento Sans"/>
              <a:sym typeface="Quattrocento Sans"/>
            </a:endParaRPr>
          </a:p>
          <a:p>
            <a:pPr algn="just"/>
            <a:endParaRPr sz="1800" dirty="0">
              <a:solidFill>
                <a:schemeClr val="dk1"/>
              </a:solidFill>
              <a:latin typeface="Quattrocento Sans" panose="020B0604020202020204" charset="0"/>
              <a:ea typeface="Quattrocento Sans"/>
              <a:cs typeface="Quattrocento Sans"/>
              <a:sym typeface="Quattrocento Sans"/>
            </a:endParaRPr>
          </a:p>
          <a:p>
            <a:pPr marL="285750" indent="-285750" algn="just">
              <a:buClr>
                <a:schemeClr val="dk1"/>
              </a:buClr>
              <a:buSzPts val="1800"/>
              <a:buFont typeface="Quattrocento Sans"/>
              <a:buChar char="•"/>
            </a:pPr>
            <a:endParaRPr sz="1800" dirty="0">
              <a:solidFill>
                <a:schemeClr val="dk1"/>
              </a:solidFill>
              <a:latin typeface="Quattrocento Sans" panose="020B0604020202020204" charset="0"/>
              <a:ea typeface="Quattrocento Sans"/>
              <a:cs typeface="Quattrocento Sans"/>
              <a:sym typeface="Quattrocento Sans"/>
            </a:endParaRPr>
          </a:p>
          <a:p>
            <a:endParaRPr sz="1800" dirty="0">
              <a:solidFill>
                <a:schemeClr val="dk1"/>
              </a:solidFill>
              <a:latin typeface="Quattrocento Sans" panose="020B0604020202020204" charset="0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3"/>
          <p:cNvSpPr txBox="1"/>
          <p:nvPr/>
        </p:nvSpPr>
        <p:spPr>
          <a:xfrm>
            <a:off x="7080300" y="5875975"/>
            <a:ext cx="1793100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50">
                <a:solidFill>
                  <a:srgbClr val="292929"/>
                </a:solidFill>
                <a:highlight>
                  <a:srgbClr val="FFFFFF"/>
                </a:highlight>
              </a:rPr>
              <a:t> © 2019, Only Sydney</a:t>
            </a:r>
            <a:endParaRPr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FF00EB7-DD13-4698-B934-577C6FB7AB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004" y="6207833"/>
            <a:ext cx="10745249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t-LT" altLang="en-US" sz="900" b="1" i="0" u="none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ea typeface="Carlito"/>
                <a:cs typeface="Carlito"/>
              </a:rPr>
              <a:t>Socialiniai tinklai: nauda ir pavojai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t-LT" altLang="en-US" sz="900" b="0" i="0" u="none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ea typeface="Carlito"/>
                <a:cs typeface="Carlito"/>
              </a:rPr>
              <a:t>"Erasmus+" projekto ID numeris: 2020-1-UK01-KA201-078830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t-LT" altLang="en-US" sz="900" b="0" i="0" u="none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ea typeface="Carlito"/>
                <a:cs typeface="Carlito"/>
              </a:rPr>
              <a:t>Europos Komisijos parama šio leidinio leidybai nereiškia, kad ji pritaria jo turiniui, kuris atspindi tik autorių požiūrį, ir Komisija negali būti laikoma atsakinga už bet kokį jame pateiktos informacijos panaudojimą.</a:t>
            </a:r>
            <a:endParaRPr kumimoji="0" lang="lt-LT" altLang="en-US" sz="1800" b="0" i="0" u="none" strike="noStrike" cap="none" normalizeH="0" baseline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4000"/>
              <a:buFont typeface="Bebas Neue"/>
              <a:buNone/>
            </a:pPr>
            <a:r>
              <a:rPr lang="en-US" sz="4000" dirty="0">
                <a:solidFill>
                  <a:srgbClr val="595959"/>
                </a:solidFill>
              </a:rPr>
              <a:t>“</a:t>
            </a:r>
            <a:r>
              <a:rPr lang="en-US" sz="4000" dirty="0" err="1">
                <a:solidFill>
                  <a:srgbClr val="595959"/>
                </a:solidFill>
              </a:rPr>
              <a:t>raudonos</a:t>
            </a:r>
            <a:r>
              <a:rPr lang="en-US" sz="4000" dirty="0">
                <a:solidFill>
                  <a:srgbClr val="595959"/>
                </a:solidFill>
              </a:rPr>
              <a:t> </a:t>
            </a:r>
            <a:r>
              <a:rPr lang="en-US" sz="4000" dirty="0" err="1">
                <a:solidFill>
                  <a:srgbClr val="595959"/>
                </a:solidFill>
              </a:rPr>
              <a:t>vėliavos</a:t>
            </a:r>
            <a:r>
              <a:rPr lang="en-US" sz="4000" dirty="0">
                <a:solidFill>
                  <a:srgbClr val="595959"/>
                </a:solidFill>
              </a:rPr>
              <a:t>” </a:t>
            </a:r>
            <a:r>
              <a:rPr lang="en-US" sz="4000" dirty="0" err="1">
                <a:solidFill>
                  <a:srgbClr val="595959"/>
                </a:solidFill>
              </a:rPr>
              <a:t>jausmas</a:t>
            </a:r>
            <a:r>
              <a:rPr lang="en-US" sz="4000" dirty="0">
                <a:solidFill>
                  <a:srgbClr val="595959"/>
                </a:solidFill>
              </a:rPr>
              <a:t> – “</a:t>
            </a:r>
            <a:r>
              <a:rPr lang="en-US" sz="4000" dirty="0" err="1">
                <a:solidFill>
                  <a:srgbClr val="595959"/>
                </a:solidFill>
              </a:rPr>
              <a:t>bloga</a:t>
            </a:r>
            <a:r>
              <a:rPr lang="en-US" sz="4000" dirty="0">
                <a:solidFill>
                  <a:srgbClr val="595959"/>
                </a:solidFill>
              </a:rPr>
              <a:t> </a:t>
            </a:r>
            <a:r>
              <a:rPr lang="en-US" sz="4000" dirty="0" err="1">
                <a:solidFill>
                  <a:srgbClr val="595959"/>
                </a:solidFill>
              </a:rPr>
              <a:t>nuojauta</a:t>
            </a:r>
            <a:r>
              <a:rPr lang="en-US" sz="4000" dirty="0">
                <a:solidFill>
                  <a:srgbClr val="595959"/>
                </a:solidFill>
              </a:rPr>
              <a:t>”</a:t>
            </a:r>
            <a:endParaRPr dirty="0"/>
          </a:p>
        </p:txBody>
      </p:sp>
      <p:sp>
        <p:nvSpPr>
          <p:cNvPr id="200" name="Google Shape;200;p4"/>
          <p:cNvSpPr txBox="1">
            <a:spLocks noGrp="1"/>
          </p:cNvSpPr>
          <p:nvPr>
            <p:ph type="body" idx="1"/>
          </p:nvPr>
        </p:nvSpPr>
        <p:spPr>
          <a:xfrm>
            <a:off x="-738892" y="2344677"/>
            <a:ext cx="10515600" cy="3812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kumimoji="0" lang="lt-LT" altLang="en-US" sz="18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Quattrocento Sans" panose="020B0604020202020204" charset="0"/>
              </a:rPr>
              <a:t>Terminas, apibūdinantis emociją, kai jūsų </a:t>
            </a:r>
            <a:r>
              <a:rPr kumimoji="0" lang="en-GB" altLang="en-US" sz="1800" b="0" i="0" u="none" strike="noStrike" cap="none" normalizeH="0" baseline="0" dirty="0" err="1">
                <a:ln>
                  <a:noFill/>
                </a:ln>
                <a:solidFill>
                  <a:srgbClr val="202124"/>
                </a:solidFill>
                <a:effectLst/>
                <a:latin typeface="Quattrocento Sans" panose="020B0604020202020204" charset="0"/>
              </a:rPr>
              <a:t>vidiniai</a:t>
            </a:r>
            <a:r>
              <a:rPr kumimoji="0" lang="en-GB" altLang="en-US" sz="18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Quattrocento Sans" panose="020B0604020202020204" charset="0"/>
              </a:rPr>
              <a:t> </a:t>
            </a:r>
            <a:r>
              <a:rPr kumimoji="0" lang="lt-LT" altLang="en-US" sz="1800" b="0" i="0" u="none" strike="noStrike" cap="none" normalizeH="0" baseline="0" dirty="0" err="1">
                <a:ln>
                  <a:noFill/>
                </a:ln>
                <a:solidFill>
                  <a:srgbClr val="202124"/>
                </a:solidFill>
                <a:effectLst/>
                <a:latin typeface="Quattrocento Sans" panose="020B0604020202020204" charset="0"/>
              </a:rPr>
              <a:t>impulsa</a:t>
            </a:r>
            <a:r>
              <a:rPr kumimoji="0" lang="en-GB" altLang="en-US" sz="1800" b="0" i="0" u="none" strike="noStrike" cap="none" normalizeH="0" baseline="0" dirty="0" err="1">
                <a:ln>
                  <a:noFill/>
                </a:ln>
                <a:solidFill>
                  <a:srgbClr val="202124"/>
                </a:solidFill>
                <a:effectLst/>
                <a:latin typeface="Quattrocento Sans" panose="020B0604020202020204" charset="0"/>
              </a:rPr>
              <a:t>i</a:t>
            </a:r>
            <a:r>
              <a:rPr kumimoji="0" lang="lt-LT" altLang="en-US" sz="18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Quattrocento Sans" panose="020B0604020202020204" charset="0"/>
              </a:rPr>
              <a:t> jaučia pavojų.</a:t>
            </a:r>
            <a:r>
              <a:rPr kumimoji="0" lang="lt-LT" altLang="en-US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Quattrocento Sans" panose="020B0604020202020204" charset="0"/>
              </a:rPr>
              <a:t> </a:t>
            </a:r>
            <a:endParaRPr kumimoji="0" lang="lt-LT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Quattrocento Sans" panose="020B0604020202020204" charset="0"/>
            </a:endParaRPr>
          </a:p>
        </p:txBody>
      </p:sp>
      <p:grpSp>
        <p:nvGrpSpPr>
          <p:cNvPr id="202" name="Google Shape;202;p4"/>
          <p:cNvGrpSpPr/>
          <p:nvPr/>
        </p:nvGrpSpPr>
        <p:grpSpPr>
          <a:xfrm>
            <a:off x="9744857" y="991430"/>
            <a:ext cx="2283844" cy="4022252"/>
            <a:chOff x="9139094" y="2321583"/>
            <a:chExt cx="1524112" cy="2626814"/>
          </a:xfrm>
        </p:grpSpPr>
        <p:sp>
          <p:nvSpPr>
            <p:cNvPr id="203" name="Google Shape;203;p4"/>
            <p:cNvSpPr/>
            <p:nvPr/>
          </p:nvSpPr>
          <p:spPr>
            <a:xfrm>
              <a:off x="9193868" y="3272106"/>
              <a:ext cx="50543" cy="104579"/>
            </a:xfrm>
            <a:custGeom>
              <a:avLst/>
              <a:gdLst/>
              <a:ahLst/>
              <a:cxnLst/>
              <a:rect l="l" t="t" r="r" b="b"/>
              <a:pathLst>
                <a:path w="50543" h="104579" extrusionOk="0">
                  <a:moveTo>
                    <a:pt x="32889" y="104579"/>
                  </a:moveTo>
                  <a:cubicBezTo>
                    <a:pt x="32889" y="104579"/>
                    <a:pt x="58394" y="39772"/>
                    <a:pt x="48092" y="36338"/>
                  </a:cubicBezTo>
                  <a:cubicBezTo>
                    <a:pt x="37789" y="32904"/>
                    <a:pt x="38766" y="-8308"/>
                    <a:pt x="22586" y="1507"/>
                  </a:cubicBezTo>
                  <a:cubicBezTo>
                    <a:pt x="6392" y="11321"/>
                    <a:pt x="-7834" y="17701"/>
                    <a:pt x="4926" y="38307"/>
                  </a:cubicBezTo>
                  <a:cubicBezTo>
                    <a:pt x="17687" y="58912"/>
                    <a:pt x="21609" y="71169"/>
                    <a:pt x="18175" y="80983"/>
                  </a:cubicBezTo>
                  <a:cubicBezTo>
                    <a:pt x="14741" y="90798"/>
                    <a:pt x="13275" y="100124"/>
                    <a:pt x="13275" y="100124"/>
                  </a:cubicBezTo>
                  <a:lnTo>
                    <a:pt x="32889" y="104579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4" name="Google Shape;204;p4"/>
            <p:cNvSpPr/>
            <p:nvPr/>
          </p:nvSpPr>
          <p:spPr>
            <a:xfrm>
              <a:off x="9517384" y="3294205"/>
              <a:ext cx="1145821" cy="639342"/>
            </a:xfrm>
            <a:custGeom>
              <a:avLst/>
              <a:gdLst/>
              <a:ahLst/>
              <a:cxnLst/>
              <a:rect l="l" t="t" r="r" b="b"/>
              <a:pathLst>
                <a:path w="1145821" h="639342" extrusionOk="0">
                  <a:moveTo>
                    <a:pt x="169639" y="276961"/>
                  </a:moveTo>
                  <a:cubicBezTo>
                    <a:pt x="81014" y="225195"/>
                    <a:pt x="43045" y="231161"/>
                    <a:pt x="17347" y="184665"/>
                  </a:cubicBezTo>
                  <a:cubicBezTo>
                    <a:pt x="-8069" y="138672"/>
                    <a:pt x="-8010" y="65709"/>
                    <a:pt x="34045" y="27044"/>
                  </a:cubicBezTo>
                  <a:cubicBezTo>
                    <a:pt x="37139" y="24202"/>
                    <a:pt x="69172" y="-4324"/>
                    <a:pt x="112515" y="561"/>
                  </a:cubicBezTo>
                  <a:cubicBezTo>
                    <a:pt x="178077" y="7963"/>
                    <a:pt x="182903" y="82037"/>
                    <a:pt x="256443" y="115965"/>
                  </a:cubicBezTo>
                  <a:cubicBezTo>
                    <a:pt x="318749" y="144727"/>
                    <a:pt x="386709" y="124491"/>
                    <a:pt x="432702" y="110813"/>
                  </a:cubicBezTo>
                  <a:cubicBezTo>
                    <a:pt x="543442" y="77847"/>
                    <a:pt x="559888" y="15498"/>
                    <a:pt x="617308" y="25430"/>
                  </a:cubicBezTo>
                  <a:cubicBezTo>
                    <a:pt x="689251" y="37880"/>
                    <a:pt x="695616" y="141352"/>
                    <a:pt x="767291" y="147717"/>
                  </a:cubicBezTo>
                  <a:cubicBezTo>
                    <a:pt x="815194" y="151980"/>
                    <a:pt x="826607" y="107024"/>
                    <a:pt x="889593" y="94649"/>
                  </a:cubicBezTo>
                  <a:cubicBezTo>
                    <a:pt x="963593" y="80097"/>
                    <a:pt x="1044801" y="123115"/>
                    <a:pt x="1090350" y="175413"/>
                  </a:cubicBezTo>
                  <a:cubicBezTo>
                    <a:pt x="1173586" y="271010"/>
                    <a:pt x="1151663" y="413681"/>
                    <a:pt x="1099587" y="500766"/>
                  </a:cubicBezTo>
                  <a:cubicBezTo>
                    <a:pt x="1056792" y="572323"/>
                    <a:pt x="964792" y="654612"/>
                    <a:pt x="887299" y="636908"/>
                  </a:cubicBezTo>
                  <a:cubicBezTo>
                    <a:pt x="826074" y="622919"/>
                    <a:pt x="806134" y="553894"/>
                    <a:pt x="753465" y="560762"/>
                  </a:cubicBezTo>
                  <a:cubicBezTo>
                    <a:pt x="716014" y="565647"/>
                    <a:pt x="714667" y="602032"/>
                    <a:pt x="670392" y="620758"/>
                  </a:cubicBezTo>
                  <a:cubicBezTo>
                    <a:pt x="597709" y="651504"/>
                    <a:pt x="507960" y="592899"/>
                    <a:pt x="483490" y="576912"/>
                  </a:cubicBezTo>
                  <a:cubicBezTo>
                    <a:pt x="413724" y="531349"/>
                    <a:pt x="424826" y="502202"/>
                    <a:pt x="334869" y="410838"/>
                  </a:cubicBezTo>
                  <a:cubicBezTo>
                    <a:pt x="299298" y="374779"/>
                    <a:pt x="248124" y="322806"/>
                    <a:pt x="169639" y="276961"/>
                  </a:cubicBez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5" name="Google Shape;205;p4"/>
            <p:cNvSpPr/>
            <p:nvPr/>
          </p:nvSpPr>
          <p:spPr>
            <a:xfrm>
              <a:off x="9139094" y="3360921"/>
              <a:ext cx="424205" cy="379023"/>
            </a:xfrm>
            <a:custGeom>
              <a:avLst/>
              <a:gdLst/>
              <a:ahLst/>
              <a:cxnLst/>
              <a:rect l="l" t="t" r="r" b="b"/>
              <a:pathLst>
                <a:path w="424205" h="379023" extrusionOk="0">
                  <a:moveTo>
                    <a:pt x="416614" y="104434"/>
                  </a:moveTo>
                  <a:cubicBezTo>
                    <a:pt x="415636" y="101948"/>
                    <a:pt x="378807" y="109453"/>
                    <a:pt x="374840" y="110222"/>
                  </a:cubicBezTo>
                  <a:cubicBezTo>
                    <a:pt x="360925" y="112961"/>
                    <a:pt x="347217" y="116617"/>
                    <a:pt x="333777" y="121147"/>
                  </a:cubicBezTo>
                  <a:cubicBezTo>
                    <a:pt x="307664" y="129969"/>
                    <a:pt x="284039" y="143336"/>
                    <a:pt x="260650" y="157695"/>
                  </a:cubicBezTo>
                  <a:cubicBezTo>
                    <a:pt x="226322" y="178760"/>
                    <a:pt x="172869" y="205109"/>
                    <a:pt x="139755" y="167080"/>
                  </a:cubicBezTo>
                  <a:cubicBezTo>
                    <a:pt x="107884" y="130488"/>
                    <a:pt x="111911" y="78870"/>
                    <a:pt x="109868" y="33662"/>
                  </a:cubicBezTo>
                  <a:cubicBezTo>
                    <a:pt x="109750" y="31012"/>
                    <a:pt x="107278" y="30"/>
                    <a:pt x="107411" y="0"/>
                  </a:cubicBezTo>
                  <a:cubicBezTo>
                    <a:pt x="107396" y="0"/>
                    <a:pt x="54179" y="7357"/>
                    <a:pt x="54179" y="7357"/>
                  </a:cubicBezTo>
                  <a:cubicBezTo>
                    <a:pt x="54179" y="7357"/>
                    <a:pt x="-189017" y="430971"/>
                    <a:pt x="355093" y="373699"/>
                  </a:cubicBezTo>
                  <a:cubicBezTo>
                    <a:pt x="355122" y="373714"/>
                    <a:pt x="451445" y="193400"/>
                    <a:pt x="416614" y="104434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6" name="Google Shape;206;p4"/>
            <p:cNvSpPr/>
            <p:nvPr/>
          </p:nvSpPr>
          <p:spPr>
            <a:xfrm>
              <a:off x="10014434" y="3253029"/>
              <a:ext cx="44978" cy="122620"/>
            </a:xfrm>
            <a:custGeom>
              <a:avLst/>
              <a:gdLst/>
              <a:ahLst/>
              <a:cxnLst/>
              <a:rect l="l" t="t" r="r" b="b"/>
              <a:pathLst>
                <a:path w="44978" h="122620" extrusionOk="0">
                  <a:moveTo>
                    <a:pt x="7357" y="122620"/>
                  </a:moveTo>
                  <a:lnTo>
                    <a:pt x="0" y="68382"/>
                  </a:lnTo>
                  <a:cubicBezTo>
                    <a:pt x="0" y="68382"/>
                    <a:pt x="18001" y="-9362"/>
                    <a:pt x="30346" y="940"/>
                  </a:cubicBezTo>
                  <a:cubicBezTo>
                    <a:pt x="42677" y="11243"/>
                    <a:pt x="51189" y="29036"/>
                    <a:pt x="39213" y="48902"/>
                  </a:cubicBezTo>
                  <a:cubicBezTo>
                    <a:pt x="27238" y="68767"/>
                    <a:pt x="25757" y="66103"/>
                    <a:pt x="26497" y="84503"/>
                  </a:cubicBezTo>
                  <a:cubicBezTo>
                    <a:pt x="27238" y="102903"/>
                    <a:pt x="30346" y="122605"/>
                    <a:pt x="30346" y="122605"/>
                  </a:cubicBezTo>
                  <a:lnTo>
                    <a:pt x="7357" y="122605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7" name="Google Shape;207;p4"/>
            <p:cNvSpPr/>
            <p:nvPr/>
          </p:nvSpPr>
          <p:spPr>
            <a:xfrm>
              <a:off x="9692503" y="3360921"/>
              <a:ext cx="424188" cy="379023"/>
            </a:xfrm>
            <a:custGeom>
              <a:avLst/>
              <a:gdLst/>
              <a:ahLst/>
              <a:cxnLst/>
              <a:rect l="l" t="t" r="r" b="b"/>
              <a:pathLst>
                <a:path w="424188" h="379023" extrusionOk="0">
                  <a:moveTo>
                    <a:pt x="7592" y="104434"/>
                  </a:moveTo>
                  <a:cubicBezTo>
                    <a:pt x="8569" y="101948"/>
                    <a:pt x="45398" y="109453"/>
                    <a:pt x="49365" y="110222"/>
                  </a:cubicBezTo>
                  <a:cubicBezTo>
                    <a:pt x="63280" y="112961"/>
                    <a:pt x="77002" y="116617"/>
                    <a:pt x="90429" y="121147"/>
                  </a:cubicBezTo>
                  <a:cubicBezTo>
                    <a:pt x="116541" y="129969"/>
                    <a:pt x="140166" y="143336"/>
                    <a:pt x="163555" y="157695"/>
                  </a:cubicBezTo>
                  <a:cubicBezTo>
                    <a:pt x="197883" y="178760"/>
                    <a:pt x="251336" y="205109"/>
                    <a:pt x="284450" y="167080"/>
                  </a:cubicBezTo>
                  <a:cubicBezTo>
                    <a:pt x="316321" y="130488"/>
                    <a:pt x="312294" y="78870"/>
                    <a:pt x="314337" y="33662"/>
                  </a:cubicBezTo>
                  <a:cubicBezTo>
                    <a:pt x="314455" y="31012"/>
                    <a:pt x="316928" y="30"/>
                    <a:pt x="316780" y="0"/>
                  </a:cubicBezTo>
                  <a:cubicBezTo>
                    <a:pt x="316794" y="0"/>
                    <a:pt x="370011" y="7357"/>
                    <a:pt x="370011" y="7357"/>
                  </a:cubicBezTo>
                  <a:cubicBezTo>
                    <a:pt x="370011" y="7357"/>
                    <a:pt x="613208" y="430971"/>
                    <a:pt x="69083" y="373699"/>
                  </a:cubicBezTo>
                  <a:cubicBezTo>
                    <a:pt x="69083" y="373714"/>
                    <a:pt x="-27239" y="193400"/>
                    <a:pt x="7592" y="104434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8" name="Google Shape;208;p4"/>
            <p:cNvSpPr/>
            <p:nvPr/>
          </p:nvSpPr>
          <p:spPr>
            <a:xfrm>
              <a:off x="9557146" y="4877196"/>
              <a:ext cx="125678" cy="56887"/>
            </a:xfrm>
            <a:custGeom>
              <a:avLst/>
              <a:gdLst/>
              <a:ahLst/>
              <a:cxnLst/>
              <a:rect l="l" t="t" r="r" b="b"/>
              <a:pathLst>
                <a:path w="125678" h="56887" extrusionOk="0">
                  <a:moveTo>
                    <a:pt x="92545" y="6439"/>
                  </a:moveTo>
                  <a:cubicBezTo>
                    <a:pt x="92545" y="6439"/>
                    <a:pt x="1507" y="47813"/>
                    <a:pt x="27" y="54415"/>
                  </a:cubicBezTo>
                  <a:cubicBezTo>
                    <a:pt x="-1453" y="61017"/>
                    <a:pt x="58572" y="52195"/>
                    <a:pt x="83071" y="53157"/>
                  </a:cubicBezTo>
                  <a:cubicBezTo>
                    <a:pt x="107570" y="54105"/>
                    <a:pt x="127731" y="46866"/>
                    <a:pt x="125511" y="36489"/>
                  </a:cubicBezTo>
                  <a:cubicBezTo>
                    <a:pt x="123291" y="26112"/>
                    <a:pt x="114720" y="0"/>
                    <a:pt x="114720" y="0"/>
                  </a:cubicBezTo>
                  <a:lnTo>
                    <a:pt x="92545" y="6439"/>
                  </a:ln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9" name="Google Shape;209;p4"/>
            <p:cNvSpPr/>
            <p:nvPr/>
          </p:nvSpPr>
          <p:spPr>
            <a:xfrm>
              <a:off x="9646360" y="4845162"/>
              <a:ext cx="33765" cy="47918"/>
            </a:xfrm>
            <a:custGeom>
              <a:avLst/>
              <a:gdLst/>
              <a:ahLst/>
              <a:cxnLst/>
              <a:rect l="l" t="t" r="r" b="b"/>
              <a:pathLst>
                <a:path w="33765" h="47918" extrusionOk="0">
                  <a:moveTo>
                    <a:pt x="0" y="4900"/>
                  </a:moveTo>
                  <a:lnTo>
                    <a:pt x="5536" y="45889"/>
                  </a:lnTo>
                  <a:cubicBezTo>
                    <a:pt x="5536" y="45889"/>
                    <a:pt x="19954" y="51026"/>
                    <a:pt x="29635" y="44957"/>
                  </a:cubicBezTo>
                  <a:lnTo>
                    <a:pt x="33765" y="0"/>
                  </a:lnTo>
                  <a:lnTo>
                    <a:pt x="0" y="4900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0" name="Google Shape;210;p4"/>
            <p:cNvSpPr/>
            <p:nvPr/>
          </p:nvSpPr>
          <p:spPr>
            <a:xfrm>
              <a:off x="10009329" y="4851039"/>
              <a:ext cx="79397" cy="97358"/>
            </a:xfrm>
            <a:custGeom>
              <a:avLst/>
              <a:gdLst/>
              <a:ahLst/>
              <a:cxnLst/>
              <a:rect l="l" t="t" r="r" b="b"/>
              <a:pathLst>
                <a:path w="79397" h="97358" extrusionOk="0">
                  <a:moveTo>
                    <a:pt x="65723" y="0"/>
                  </a:moveTo>
                  <a:lnTo>
                    <a:pt x="76307" y="16994"/>
                  </a:lnTo>
                  <a:cubicBezTo>
                    <a:pt x="79267" y="21746"/>
                    <a:pt x="80155" y="27474"/>
                    <a:pt x="78734" y="32892"/>
                  </a:cubicBezTo>
                  <a:cubicBezTo>
                    <a:pt x="75034" y="47029"/>
                    <a:pt x="67632" y="74577"/>
                    <a:pt x="64420" y="81756"/>
                  </a:cubicBezTo>
                  <a:cubicBezTo>
                    <a:pt x="60024" y="91541"/>
                    <a:pt x="1123" y="97359"/>
                    <a:pt x="1123" y="97359"/>
                  </a:cubicBezTo>
                  <a:cubicBezTo>
                    <a:pt x="1123" y="97359"/>
                    <a:pt x="-4132" y="89972"/>
                    <a:pt x="8095" y="81031"/>
                  </a:cubicBezTo>
                  <a:cubicBezTo>
                    <a:pt x="20322" y="72105"/>
                    <a:pt x="28183" y="70699"/>
                    <a:pt x="32505" y="57524"/>
                  </a:cubicBezTo>
                  <a:cubicBezTo>
                    <a:pt x="36827" y="44350"/>
                    <a:pt x="39699" y="7076"/>
                    <a:pt x="39699" y="7076"/>
                  </a:cubicBezTo>
                  <a:lnTo>
                    <a:pt x="65723" y="0"/>
                  </a:ln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1" name="Google Shape;211;p4"/>
            <p:cNvSpPr/>
            <p:nvPr/>
          </p:nvSpPr>
          <p:spPr>
            <a:xfrm>
              <a:off x="10030983" y="4802959"/>
              <a:ext cx="47552" cy="67991"/>
            </a:xfrm>
            <a:custGeom>
              <a:avLst/>
              <a:gdLst/>
              <a:ahLst/>
              <a:cxnLst/>
              <a:rect l="l" t="t" r="r" b="b"/>
              <a:pathLst>
                <a:path w="47552" h="67991" extrusionOk="0">
                  <a:moveTo>
                    <a:pt x="0" y="4885"/>
                  </a:moveTo>
                  <a:cubicBezTo>
                    <a:pt x="3864" y="7964"/>
                    <a:pt x="22782" y="65399"/>
                    <a:pt x="22782" y="65399"/>
                  </a:cubicBezTo>
                  <a:cubicBezTo>
                    <a:pt x="22782" y="65399"/>
                    <a:pt x="28910" y="73230"/>
                    <a:pt x="40545" y="61669"/>
                  </a:cubicBezTo>
                  <a:cubicBezTo>
                    <a:pt x="52180" y="50108"/>
                    <a:pt x="45815" y="56488"/>
                    <a:pt x="45815" y="56488"/>
                  </a:cubicBezTo>
                  <a:lnTo>
                    <a:pt x="43639" y="0"/>
                  </a:lnTo>
                  <a:lnTo>
                    <a:pt x="0" y="4885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2" name="Google Shape;212;p4"/>
            <p:cNvSpPr/>
            <p:nvPr/>
          </p:nvSpPr>
          <p:spPr>
            <a:xfrm>
              <a:off x="9592821" y="3969676"/>
              <a:ext cx="220411" cy="895508"/>
            </a:xfrm>
            <a:custGeom>
              <a:avLst/>
              <a:gdLst/>
              <a:ahLst/>
              <a:cxnLst/>
              <a:rect l="l" t="t" r="r" b="b"/>
              <a:pathLst>
                <a:path w="220411" h="895508" extrusionOk="0">
                  <a:moveTo>
                    <a:pt x="3446" y="56960"/>
                  </a:moveTo>
                  <a:cubicBezTo>
                    <a:pt x="-1350" y="179217"/>
                    <a:pt x="-1557" y="312044"/>
                    <a:pt x="5489" y="453944"/>
                  </a:cubicBezTo>
                  <a:cubicBezTo>
                    <a:pt x="13409" y="613742"/>
                    <a:pt x="29322" y="761430"/>
                    <a:pt x="49380" y="895307"/>
                  </a:cubicBezTo>
                  <a:cubicBezTo>
                    <a:pt x="56840" y="895544"/>
                    <a:pt x="64671" y="895589"/>
                    <a:pt x="72857" y="895352"/>
                  </a:cubicBezTo>
                  <a:cubicBezTo>
                    <a:pt x="78379" y="895204"/>
                    <a:pt x="83737" y="894923"/>
                    <a:pt x="88918" y="894567"/>
                  </a:cubicBezTo>
                  <a:cubicBezTo>
                    <a:pt x="99325" y="866812"/>
                    <a:pt x="111626" y="830293"/>
                    <a:pt x="122654" y="786698"/>
                  </a:cubicBezTo>
                  <a:cubicBezTo>
                    <a:pt x="134230" y="740854"/>
                    <a:pt x="141232" y="699717"/>
                    <a:pt x="146205" y="660386"/>
                  </a:cubicBezTo>
                  <a:cubicBezTo>
                    <a:pt x="163732" y="521904"/>
                    <a:pt x="143186" y="509825"/>
                    <a:pt x="157426" y="407197"/>
                  </a:cubicBezTo>
                  <a:cubicBezTo>
                    <a:pt x="170023" y="316307"/>
                    <a:pt x="187950" y="312754"/>
                    <a:pt x="208970" y="183718"/>
                  </a:cubicBezTo>
                  <a:cubicBezTo>
                    <a:pt x="231796" y="43697"/>
                    <a:pt x="214802" y="22692"/>
                    <a:pt x="206542" y="15112"/>
                  </a:cubicBezTo>
                  <a:cubicBezTo>
                    <a:pt x="171370" y="-17173"/>
                    <a:pt x="88741" y="4810"/>
                    <a:pt x="3446" y="56960"/>
                  </a:cubicBez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3" name="Google Shape;213;p4"/>
            <p:cNvSpPr/>
            <p:nvPr/>
          </p:nvSpPr>
          <p:spPr>
            <a:xfrm>
              <a:off x="9608065" y="3969695"/>
              <a:ext cx="205165" cy="895474"/>
            </a:xfrm>
            <a:custGeom>
              <a:avLst/>
              <a:gdLst/>
              <a:ahLst/>
              <a:cxnLst/>
              <a:rect l="l" t="t" r="r" b="b"/>
              <a:pathLst>
                <a:path w="205165" h="895474" extrusionOk="0">
                  <a:moveTo>
                    <a:pt x="191298" y="15108"/>
                  </a:moveTo>
                  <a:cubicBezTo>
                    <a:pt x="157755" y="-15712"/>
                    <a:pt x="81031" y="2955"/>
                    <a:pt x="0" y="49969"/>
                  </a:cubicBezTo>
                  <a:cubicBezTo>
                    <a:pt x="93214" y="150673"/>
                    <a:pt x="103384" y="216013"/>
                    <a:pt x="92207" y="258408"/>
                  </a:cubicBezTo>
                  <a:cubicBezTo>
                    <a:pt x="79580" y="306325"/>
                    <a:pt x="41182" y="320121"/>
                    <a:pt x="41330" y="372509"/>
                  </a:cubicBezTo>
                  <a:cubicBezTo>
                    <a:pt x="41507" y="436886"/>
                    <a:pt x="99609" y="453939"/>
                    <a:pt x="98380" y="522062"/>
                  </a:cubicBezTo>
                  <a:cubicBezTo>
                    <a:pt x="97566" y="567108"/>
                    <a:pt x="72031" y="566649"/>
                    <a:pt x="66006" y="622278"/>
                  </a:cubicBezTo>
                  <a:cubicBezTo>
                    <a:pt x="58871" y="688107"/>
                    <a:pt x="92222" y="710799"/>
                    <a:pt x="81431" y="759501"/>
                  </a:cubicBezTo>
                  <a:cubicBezTo>
                    <a:pt x="76783" y="780462"/>
                    <a:pt x="63519" y="807832"/>
                    <a:pt x="25728" y="836047"/>
                  </a:cubicBezTo>
                  <a:cubicBezTo>
                    <a:pt x="28451" y="856045"/>
                    <a:pt x="31249" y="875852"/>
                    <a:pt x="34150" y="895273"/>
                  </a:cubicBezTo>
                  <a:cubicBezTo>
                    <a:pt x="41611" y="895510"/>
                    <a:pt x="49442" y="895554"/>
                    <a:pt x="57628" y="895318"/>
                  </a:cubicBezTo>
                  <a:cubicBezTo>
                    <a:pt x="63149" y="895169"/>
                    <a:pt x="68508" y="894903"/>
                    <a:pt x="73689" y="894533"/>
                  </a:cubicBezTo>
                  <a:cubicBezTo>
                    <a:pt x="84095" y="866778"/>
                    <a:pt x="96397" y="830259"/>
                    <a:pt x="107425" y="786664"/>
                  </a:cubicBezTo>
                  <a:cubicBezTo>
                    <a:pt x="119001" y="740820"/>
                    <a:pt x="126002" y="699682"/>
                    <a:pt x="130976" y="660351"/>
                  </a:cubicBezTo>
                  <a:cubicBezTo>
                    <a:pt x="148503" y="521870"/>
                    <a:pt x="127956" y="509791"/>
                    <a:pt x="142197" y="407163"/>
                  </a:cubicBezTo>
                  <a:cubicBezTo>
                    <a:pt x="154794" y="316273"/>
                    <a:pt x="172720" y="312720"/>
                    <a:pt x="193740" y="183683"/>
                  </a:cubicBezTo>
                  <a:cubicBezTo>
                    <a:pt x="216537" y="43692"/>
                    <a:pt x="199558" y="22687"/>
                    <a:pt x="191298" y="15108"/>
                  </a:cubicBezTo>
                  <a:close/>
                </a:path>
              </a:pathLst>
            </a:custGeom>
            <a:solidFill>
              <a:srgbClr val="26264F">
                <a:alpha val="29803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4" name="Google Shape;214;p4"/>
            <p:cNvSpPr/>
            <p:nvPr/>
          </p:nvSpPr>
          <p:spPr>
            <a:xfrm>
              <a:off x="9654013" y="3956722"/>
              <a:ext cx="443687" cy="877944"/>
            </a:xfrm>
            <a:custGeom>
              <a:avLst/>
              <a:gdLst/>
              <a:ahLst/>
              <a:cxnLst/>
              <a:rect l="l" t="t" r="r" b="b"/>
              <a:pathLst>
                <a:path w="443687" h="877944" extrusionOk="0">
                  <a:moveTo>
                    <a:pt x="0" y="67857"/>
                  </a:moveTo>
                  <a:cubicBezTo>
                    <a:pt x="80261" y="185303"/>
                    <a:pt x="166829" y="331451"/>
                    <a:pt x="244248" y="506407"/>
                  </a:cubicBezTo>
                  <a:cubicBezTo>
                    <a:pt x="302749" y="638611"/>
                    <a:pt x="345189" y="762749"/>
                    <a:pt x="376349" y="873371"/>
                  </a:cubicBezTo>
                  <a:cubicBezTo>
                    <a:pt x="380568" y="875325"/>
                    <a:pt x="390515" y="879218"/>
                    <a:pt x="403216" y="877530"/>
                  </a:cubicBezTo>
                  <a:cubicBezTo>
                    <a:pt x="420550" y="875236"/>
                    <a:pt x="430942" y="864178"/>
                    <a:pt x="433651" y="861084"/>
                  </a:cubicBezTo>
                  <a:cubicBezTo>
                    <a:pt x="446337" y="781785"/>
                    <a:pt x="444931" y="714610"/>
                    <a:pt x="440623" y="666145"/>
                  </a:cubicBezTo>
                  <a:cubicBezTo>
                    <a:pt x="437870" y="635103"/>
                    <a:pt x="432985" y="583426"/>
                    <a:pt x="413208" y="519611"/>
                  </a:cubicBezTo>
                  <a:cubicBezTo>
                    <a:pt x="391048" y="448143"/>
                    <a:pt x="375816" y="444116"/>
                    <a:pt x="346906" y="368503"/>
                  </a:cubicBezTo>
                  <a:cubicBezTo>
                    <a:pt x="316900" y="290018"/>
                    <a:pt x="324169" y="270434"/>
                    <a:pt x="295436" y="172217"/>
                  </a:cubicBezTo>
                  <a:cubicBezTo>
                    <a:pt x="283638" y="131864"/>
                    <a:pt x="263876" y="71824"/>
                    <a:pt x="231266" y="0"/>
                  </a:cubicBezTo>
                  <a:cubicBezTo>
                    <a:pt x="154187" y="22634"/>
                    <a:pt x="77094" y="45238"/>
                    <a:pt x="0" y="67857"/>
                  </a:cubicBez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5" name="Google Shape;215;p4"/>
            <p:cNvSpPr/>
            <p:nvPr/>
          </p:nvSpPr>
          <p:spPr>
            <a:xfrm>
              <a:off x="9394577" y="3458128"/>
              <a:ext cx="946486" cy="785190"/>
            </a:xfrm>
            <a:custGeom>
              <a:avLst/>
              <a:gdLst/>
              <a:ahLst/>
              <a:cxnLst/>
              <a:rect l="l" t="t" r="r" b="b"/>
              <a:pathLst>
                <a:path w="946486" h="785190" extrusionOk="0">
                  <a:moveTo>
                    <a:pt x="252" y="104259"/>
                  </a:moveTo>
                  <a:cubicBezTo>
                    <a:pt x="5315" y="126923"/>
                    <a:pt x="84022" y="114799"/>
                    <a:pt x="100275" y="155892"/>
                  </a:cubicBezTo>
                  <a:cubicBezTo>
                    <a:pt x="109053" y="177904"/>
                    <a:pt x="90506" y="191922"/>
                    <a:pt x="89736" y="229359"/>
                  </a:cubicBezTo>
                  <a:cubicBezTo>
                    <a:pt x="88848" y="271340"/>
                    <a:pt x="111230" y="295113"/>
                    <a:pt x="128356" y="328079"/>
                  </a:cubicBezTo>
                  <a:cubicBezTo>
                    <a:pt x="153433" y="376411"/>
                    <a:pt x="153551" y="423750"/>
                    <a:pt x="153729" y="518474"/>
                  </a:cubicBezTo>
                  <a:cubicBezTo>
                    <a:pt x="153966" y="653284"/>
                    <a:pt x="120644" y="680373"/>
                    <a:pt x="149140" y="723879"/>
                  </a:cubicBezTo>
                  <a:cubicBezTo>
                    <a:pt x="154617" y="732302"/>
                    <a:pt x="161263" y="739540"/>
                    <a:pt x="168680" y="745713"/>
                  </a:cubicBezTo>
                  <a:cubicBezTo>
                    <a:pt x="211120" y="781388"/>
                    <a:pt x="278650" y="784156"/>
                    <a:pt x="299078" y="784985"/>
                  </a:cubicBezTo>
                  <a:cubicBezTo>
                    <a:pt x="381323" y="788346"/>
                    <a:pt x="391034" y="749311"/>
                    <a:pt x="480222" y="744603"/>
                  </a:cubicBezTo>
                  <a:cubicBezTo>
                    <a:pt x="582065" y="739304"/>
                    <a:pt x="596602" y="788819"/>
                    <a:pt x="669432" y="767681"/>
                  </a:cubicBezTo>
                  <a:cubicBezTo>
                    <a:pt x="736015" y="748378"/>
                    <a:pt x="758383" y="697101"/>
                    <a:pt x="810193" y="707699"/>
                  </a:cubicBezTo>
                  <a:cubicBezTo>
                    <a:pt x="842566" y="714346"/>
                    <a:pt x="851167" y="737956"/>
                    <a:pt x="881720" y="735425"/>
                  </a:cubicBezTo>
                  <a:cubicBezTo>
                    <a:pt x="912451" y="732835"/>
                    <a:pt x="944174" y="705642"/>
                    <a:pt x="946364" y="677738"/>
                  </a:cubicBezTo>
                  <a:cubicBezTo>
                    <a:pt x="949074" y="643011"/>
                    <a:pt x="906633" y="599328"/>
                    <a:pt x="840228" y="599268"/>
                  </a:cubicBezTo>
                  <a:cubicBezTo>
                    <a:pt x="813790" y="608505"/>
                    <a:pt x="770047" y="619282"/>
                    <a:pt x="721361" y="607336"/>
                  </a:cubicBezTo>
                  <a:cubicBezTo>
                    <a:pt x="641647" y="587796"/>
                    <a:pt x="600139" y="519969"/>
                    <a:pt x="554058" y="444682"/>
                  </a:cubicBezTo>
                  <a:cubicBezTo>
                    <a:pt x="533156" y="410531"/>
                    <a:pt x="500783" y="357552"/>
                    <a:pt x="480814" y="289681"/>
                  </a:cubicBezTo>
                  <a:cubicBezTo>
                    <a:pt x="470274" y="254124"/>
                    <a:pt x="463154" y="214437"/>
                    <a:pt x="462917" y="171228"/>
                  </a:cubicBezTo>
                  <a:cubicBezTo>
                    <a:pt x="462621" y="119418"/>
                    <a:pt x="472450" y="104289"/>
                    <a:pt x="458328" y="76622"/>
                  </a:cubicBezTo>
                  <a:cubicBezTo>
                    <a:pt x="412469" y="-13276"/>
                    <a:pt x="234671" y="151"/>
                    <a:pt x="219602" y="1439"/>
                  </a:cubicBezTo>
                  <a:cubicBezTo>
                    <a:pt x="98514" y="11889"/>
                    <a:pt x="-5817" y="76948"/>
                    <a:pt x="252" y="104259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6" name="Google Shape;216;p4"/>
            <p:cNvSpPr/>
            <p:nvPr/>
          </p:nvSpPr>
          <p:spPr>
            <a:xfrm>
              <a:off x="9562708" y="3747809"/>
              <a:ext cx="778355" cy="495509"/>
            </a:xfrm>
            <a:custGeom>
              <a:avLst/>
              <a:gdLst/>
              <a:ahLst/>
              <a:cxnLst/>
              <a:rect l="l" t="t" r="r" b="b"/>
              <a:pathLst>
                <a:path w="778355" h="495509" extrusionOk="0">
                  <a:moveTo>
                    <a:pt x="548" y="456032"/>
                  </a:moveTo>
                  <a:cubicBezTo>
                    <a:pt x="42988" y="491708"/>
                    <a:pt x="110519" y="494476"/>
                    <a:pt x="130947" y="495305"/>
                  </a:cubicBezTo>
                  <a:cubicBezTo>
                    <a:pt x="213192" y="498665"/>
                    <a:pt x="222903" y="459630"/>
                    <a:pt x="312090" y="454922"/>
                  </a:cubicBezTo>
                  <a:cubicBezTo>
                    <a:pt x="413934" y="449623"/>
                    <a:pt x="428470" y="499139"/>
                    <a:pt x="501301" y="478000"/>
                  </a:cubicBezTo>
                  <a:cubicBezTo>
                    <a:pt x="567884" y="458697"/>
                    <a:pt x="590251" y="407420"/>
                    <a:pt x="642061" y="418019"/>
                  </a:cubicBezTo>
                  <a:cubicBezTo>
                    <a:pt x="674435" y="424665"/>
                    <a:pt x="683036" y="448276"/>
                    <a:pt x="713589" y="445745"/>
                  </a:cubicBezTo>
                  <a:cubicBezTo>
                    <a:pt x="744320" y="443154"/>
                    <a:pt x="776042" y="415961"/>
                    <a:pt x="778233" y="388058"/>
                  </a:cubicBezTo>
                  <a:cubicBezTo>
                    <a:pt x="780942" y="353330"/>
                    <a:pt x="738502" y="309647"/>
                    <a:pt x="672097" y="309588"/>
                  </a:cubicBezTo>
                  <a:cubicBezTo>
                    <a:pt x="645658" y="318825"/>
                    <a:pt x="601916" y="329601"/>
                    <a:pt x="553229" y="317655"/>
                  </a:cubicBezTo>
                  <a:cubicBezTo>
                    <a:pt x="473516" y="298115"/>
                    <a:pt x="432008" y="230288"/>
                    <a:pt x="385927" y="155001"/>
                  </a:cubicBezTo>
                  <a:cubicBezTo>
                    <a:pt x="365025" y="120851"/>
                    <a:pt x="332651" y="67871"/>
                    <a:pt x="312682" y="0"/>
                  </a:cubicBezTo>
                  <a:cubicBezTo>
                    <a:pt x="308271" y="1939"/>
                    <a:pt x="303682" y="3656"/>
                    <a:pt x="298560" y="3937"/>
                  </a:cubicBezTo>
                  <a:cubicBezTo>
                    <a:pt x="267474" y="5640"/>
                    <a:pt x="252938" y="-1954"/>
                    <a:pt x="254048" y="34609"/>
                  </a:cubicBezTo>
                  <a:cubicBezTo>
                    <a:pt x="254581" y="50744"/>
                    <a:pt x="262471" y="76768"/>
                    <a:pt x="241392" y="83118"/>
                  </a:cubicBezTo>
                  <a:cubicBezTo>
                    <a:pt x="225079" y="88003"/>
                    <a:pt x="209713" y="62039"/>
                    <a:pt x="194229" y="72342"/>
                  </a:cubicBezTo>
                  <a:cubicBezTo>
                    <a:pt x="173209" y="86419"/>
                    <a:pt x="199174" y="120081"/>
                    <a:pt x="208884" y="133033"/>
                  </a:cubicBezTo>
                  <a:cubicBezTo>
                    <a:pt x="225671" y="155341"/>
                    <a:pt x="242147" y="177013"/>
                    <a:pt x="243449" y="206145"/>
                  </a:cubicBezTo>
                  <a:cubicBezTo>
                    <a:pt x="246869" y="280026"/>
                    <a:pt x="157844" y="316234"/>
                    <a:pt x="173461" y="365631"/>
                  </a:cubicBezTo>
                  <a:cubicBezTo>
                    <a:pt x="187006" y="408486"/>
                    <a:pt x="261405" y="405421"/>
                    <a:pt x="261405" y="428381"/>
                  </a:cubicBezTo>
                  <a:cubicBezTo>
                    <a:pt x="261405" y="455692"/>
                    <a:pt x="156023" y="499612"/>
                    <a:pt x="65785" y="465995"/>
                  </a:cubicBezTo>
                  <a:cubicBezTo>
                    <a:pt x="38414" y="455811"/>
                    <a:pt x="17394" y="440268"/>
                    <a:pt x="1733" y="425435"/>
                  </a:cubicBezTo>
                  <a:cubicBezTo>
                    <a:pt x="134" y="436967"/>
                    <a:pt x="-577" y="446795"/>
                    <a:pt x="548" y="456032"/>
                  </a:cubicBezTo>
                  <a:close/>
                </a:path>
              </a:pathLst>
            </a:custGeom>
            <a:solidFill>
              <a:srgbClr val="FFC444">
                <a:alpha val="29803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7" name="Google Shape;217;p4"/>
            <p:cNvSpPr/>
            <p:nvPr/>
          </p:nvSpPr>
          <p:spPr>
            <a:xfrm>
              <a:off x="9500596" y="3376686"/>
              <a:ext cx="210494" cy="124734"/>
            </a:xfrm>
            <a:custGeom>
              <a:avLst/>
              <a:gdLst/>
              <a:ahLst/>
              <a:cxnLst/>
              <a:rect l="l" t="t" r="r" b="b"/>
              <a:pathLst>
                <a:path w="210494" h="124734" extrusionOk="0">
                  <a:moveTo>
                    <a:pt x="95656" y="0"/>
                  </a:moveTo>
                  <a:cubicBezTo>
                    <a:pt x="95656" y="0"/>
                    <a:pt x="115759" y="58427"/>
                    <a:pt x="140790" y="67531"/>
                  </a:cubicBezTo>
                  <a:cubicBezTo>
                    <a:pt x="165822" y="76620"/>
                    <a:pt x="205405" y="87071"/>
                    <a:pt x="210364" y="91112"/>
                  </a:cubicBezTo>
                  <a:cubicBezTo>
                    <a:pt x="215338" y="95153"/>
                    <a:pt x="77360" y="139946"/>
                    <a:pt x="0" y="119341"/>
                  </a:cubicBezTo>
                  <a:lnTo>
                    <a:pt x="0" y="119341"/>
                  </a:lnTo>
                  <a:cubicBezTo>
                    <a:pt x="22041" y="109689"/>
                    <a:pt x="27933" y="106610"/>
                    <a:pt x="27933" y="106610"/>
                  </a:cubicBezTo>
                  <a:cubicBezTo>
                    <a:pt x="33824" y="103531"/>
                    <a:pt x="44794" y="97788"/>
                    <a:pt x="55096" y="88669"/>
                  </a:cubicBezTo>
                  <a:cubicBezTo>
                    <a:pt x="62113" y="82467"/>
                    <a:pt x="73082" y="70906"/>
                    <a:pt x="81342" y="51706"/>
                  </a:cubicBezTo>
                  <a:lnTo>
                    <a:pt x="74118" y="18533"/>
                  </a:lnTo>
                  <a:lnTo>
                    <a:pt x="95656" y="0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8" name="Google Shape;218;p4"/>
            <p:cNvSpPr/>
            <p:nvPr/>
          </p:nvSpPr>
          <p:spPr>
            <a:xfrm>
              <a:off x="9552675" y="3346077"/>
              <a:ext cx="62584" cy="70868"/>
            </a:xfrm>
            <a:custGeom>
              <a:avLst/>
              <a:gdLst/>
              <a:ahLst/>
              <a:cxnLst/>
              <a:rect l="l" t="t" r="r" b="b"/>
              <a:pathLst>
                <a:path w="62584" h="70868" extrusionOk="0">
                  <a:moveTo>
                    <a:pt x="51408" y="51155"/>
                  </a:moveTo>
                  <a:cubicBezTo>
                    <a:pt x="51408" y="51155"/>
                    <a:pt x="41120" y="74010"/>
                    <a:pt x="16755" y="70502"/>
                  </a:cubicBezTo>
                  <a:cubicBezTo>
                    <a:pt x="-5080" y="67364"/>
                    <a:pt x="-3969" y="12445"/>
                    <a:pt x="10863" y="3104"/>
                  </a:cubicBezTo>
                  <a:cubicBezTo>
                    <a:pt x="15807" y="-19"/>
                    <a:pt x="25843" y="-1203"/>
                    <a:pt x="33289" y="1520"/>
                  </a:cubicBezTo>
                  <a:cubicBezTo>
                    <a:pt x="38530" y="3430"/>
                    <a:pt x="54117" y="16205"/>
                    <a:pt x="50638" y="34916"/>
                  </a:cubicBezTo>
                  <a:cubicBezTo>
                    <a:pt x="55449" y="32355"/>
                    <a:pt x="60245" y="32755"/>
                    <a:pt x="61903" y="35064"/>
                  </a:cubicBezTo>
                  <a:cubicBezTo>
                    <a:pt x="64020" y="37980"/>
                    <a:pt x="60601" y="43279"/>
                    <a:pt x="59816" y="44479"/>
                  </a:cubicBezTo>
                  <a:cubicBezTo>
                    <a:pt x="57137" y="48623"/>
                    <a:pt x="53229" y="50444"/>
                    <a:pt x="51408" y="51155"/>
                  </a:cubicBez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19" name="Google Shape;219;p4"/>
            <p:cNvGrpSpPr/>
            <p:nvPr/>
          </p:nvGrpSpPr>
          <p:grpSpPr>
            <a:xfrm>
              <a:off x="9666744" y="2321583"/>
              <a:ext cx="822521" cy="1025748"/>
              <a:chOff x="9666744" y="2321583"/>
              <a:chExt cx="822521" cy="1025748"/>
            </a:xfrm>
          </p:grpSpPr>
          <p:sp>
            <p:nvSpPr>
              <p:cNvPr id="220" name="Google Shape;220;p4"/>
              <p:cNvSpPr/>
              <p:nvPr/>
            </p:nvSpPr>
            <p:spPr>
              <a:xfrm>
                <a:off x="10029251" y="2419886"/>
                <a:ext cx="17733" cy="927445"/>
              </a:xfrm>
              <a:custGeom>
                <a:avLst/>
                <a:gdLst/>
                <a:ahLst/>
                <a:cxnLst/>
                <a:rect l="l" t="t" r="r" b="b"/>
                <a:pathLst>
                  <a:path w="17733" h="927445" extrusionOk="0">
                    <a:moveTo>
                      <a:pt x="8867" y="927445"/>
                    </a:moveTo>
                    <a:cubicBezTo>
                      <a:pt x="13767" y="927445"/>
                      <a:pt x="17734" y="923478"/>
                      <a:pt x="17734" y="918579"/>
                    </a:cubicBezTo>
                    <a:lnTo>
                      <a:pt x="17734" y="8867"/>
                    </a:lnTo>
                    <a:cubicBezTo>
                      <a:pt x="17734" y="3967"/>
                      <a:pt x="13767" y="0"/>
                      <a:pt x="8867" y="0"/>
                    </a:cubicBezTo>
                    <a:cubicBezTo>
                      <a:pt x="3967" y="0"/>
                      <a:pt x="0" y="3967"/>
                      <a:pt x="0" y="8867"/>
                    </a:cubicBezTo>
                    <a:lnTo>
                      <a:pt x="0" y="918579"/>
                    </a:lnTo>
                    <a:cubicBezTo>
                      <a:pt x="0" y="923478"/>
                      <a:pt x="3967" y="927445"/>
                      <a:pt x="8867" y="927445"/>
                    </a:cubicBezTo>
                    <a:close/>
                  </a:path>
                </a:pathLst>
              </a:custGeom>
              <a:solidFill>
                <a:srgbClr val="26264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221" name="Google Shape;221;p4"/>
              <p:cNvGrpSpPr/>
              <p:nvPr/>
            </p:nvGrpSpPr>
            <p:grpSpPr>
              <a:xfrm>
                <a:off x="9682242" y="2321583"/>
                <a:ext cx="807023" cy="602093"/>
                <a:chOff x="9682242" y="2321583"/>
                <a:chExt cx="807023" cy="602093"/>
              </a:xfrm>
            </p:grpSpPr>
            <p:sp>
              <p:nvSpPr>
                <p:cNvPr id="222" name="Google Shape;222;p4"/>
                <p:cNvSpPr/>
                <p:nvPr/>
              </p:nvSpPr>
              <p:spPr>
                <a:xfrm>
                  <a:off x="9682242" y="2321583"/>
                  <a:ext cx="807023" cy="6020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7023" h="602093" extrusionOk="0">
                      <a:moveTo>
                        <a:pt x="807024" y="46892"/>
                      </a:moveTo>
                      <a:lnTo>
                        <a:pt x="807024" y="555771"/>
                      </a:lnTo>
                      <a:cubicBezTo>
                        <a:pt x="807024" y="582683"/>
                        <a:pt x="785205" y="603392"/>
                        <a:pt x="759729" y="602030"/>
                      </a:cubicBezTo>
                      <a:lnTo>
                        <a:pt x="69914" y="564579"/>
                      </a:lnTo>
                      <a:lnTo>
                        <a:pt x="38221" y="562995"/>
                      </a:lnTo>
                      <a:cubicBezTo>
                        <a:pt x="18355" y="561870"/>
                        <a:pt x="0" y="541960"/>
                        <a:pt x="0" y="518468"/>
                      </a:cubicBezTo>
                      <a:lnTo>
                        <a:pt x="0" y="73759"/>
                      </a:lnTo>
                      <a:cubicBezTo>
                        <a:pt x="0" y="50267"/>
                        <a:pt x="18104" y="30505"/>
                        <a:pt x="37954" y="29721"/>
                      </a:cubicBezTo>
                      <a:lnTo>
                        <a:pt x="628560" y="5355"/>
                      </a:lnTo>
                      <a:lnTo>
                        <a:pt x="759166" y="41"/>
                      </a:lnTo>
                      <a:cubicBezTo>
                        <a:pt x="784657" y="-1054"/>
                        <a:pt x="807024" y="19906"/>
                        <a:pt x="807024" y="46892"/>
                      </a:cubicBezTo>
                      <a:close/>
                    </a:path>
                  </a:pathLst>
                </a:custGeom>
                <a:solidFill>
                  <a:srgbClr val="89397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223" name="Google Shape;223;p4"/>
                <p:cNvGrpSpPr/>
                <p:nvPr/>
              </p:nvGrpSpPr>
              <p:grpSpPr>
                <a:xfrm>
                  <a:off x="9999660" y="2397414"/>
                  <a:ext cx="87633" cy="425608"/>
                  <a:chOff x="9999660" y="2397414"/>
                  <a:chExt cx="87633" cy="425608"/>
                </a:xfrm>
              </p:grpSpPr>
              <p:sp>
                <p:nvSpPr>
                  <p:cNvPr id="224" name="Google Shape;224;p4"/>
                  <p:cNvSpPr/>
                  <p:nvPr/>
                </p:nvSpPr>
                <p:spPr>
                  <a:xfrm>
                    <a:off x="10000513" y="2397414"/>
                    <a:ext cx="84893" cy="28038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4893" h="280381" extrusionOk="0">
                        <a:moveTo>
                          <a:pt x="57648" y="280368"/>
                        </a:moveTo>
                        <a:lnTo>
                          <a:pt x="26903" y="279006"/>
                        </a:lnTo>
                        <a:cubicBezTo>
                          <a:pt x="18436" y="278636"/>
                          <a:pt x="11464" y="270272"/>
                          <a:pt x="11019" y="260562"/>
                        </a:cubicBezTo>
                        <a:lnTo>
                          <a:pt x="21" y="17720"/>
                        </a:lnTo>
                        <a:cubicBezTo>
                          <a:pt x="-201" y="12731"/>
                          <a:pt x="1353" y="8498"/>
                          <a:pt x="4343" y="4916"/>
                        </a:cubicBezTo>
                        <a:cubicBezTo>
                          <a:pt x="7333" y="1333"/>
                          <a:pt x="11493" y="-43"/>
                          <a:pt x="15845" y="1"/>
                        </a:cubicBezTo>
                        <a:lnTo>
                          <a:pt x="68780" y="608"/>
                        </a:lnTo>
                        <a:cubicBezTo>
                          <a:pt x="73192" y="652"/>
                          <a:pt x="77425" y="2029"/>
                          <a:pt x="80460" y="5715"/>
                        </a:cubicBezTo>
                        <a:cubicBezTo>
                          <a:pt x="83509" y="9401"/>
                          <a:pt x="85108" y="13975"/>
                          <a:pt x="84871" y="19008"/>
                        </a:cubicBezTo>
                        <a:lnTo>
                          <a:pt x="73680" y="263404"/>
                        </a:lnTo>
                        <a:cubicBezTo>
                          <a:pt x="73251" y="273144"/>
                          <a:pt x="66190" y="280753"/>
                          <a:pt x="57648" y="280368"/>
                        </a:cubicBezTo>
                        <a:close/>
                      </a:path>
                    </a:pathLst>
                  </a:custGeom>
                  <a:solidFill>
                    <a:srgbClr val="893976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25" name="Google Shape;225;p4"/>
                  <p:cNvSpPr/>
                  <p:nvPr/>
                </p:nvSpPr>
                <p:spPr>
                  <a:xfrm>
                    <a:off x="9999660" y="2725393"/>
                    <a:ext cx="87633" cy="9762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7633" h="97629" extrusionOk="0">
                        <a:moveTo>
                          <a:pt x="11295" y="11038"/>
                        </a:moveTo>
                        <a:cubicBezTo>
                          <a:pt x="18844" y="3044"/>
                          <a:pt x="29517" y="-612"/>
                          <a:pt x="43343" y="83"/>
                        </a:cubicBezTo>
                        <a:cubicBezTo>
                          <a:pt x="57716" y="809"/>
                          <a:pt x="68715" y="5472"/>
                          <a:pt x="76265" y="14102"/>
                        </a:cubicBezTo>
                        <a:cubicBezTo>
                          <a:pt x="83844" y="22747"/>
                          <a:pt x="87633" y="35137"/>
                          <a:pt x="87633" y="51272"/>
                        </a:cubicBezTo>
                        <a:cubicBezTo>
                          <a:pt x="87633" y="66830"/>
                          <a:pt x="83755" y="78642"/>
                          <a:pt x="76013" y="86725"/>
                        </a:cubicBezTo>
                        <a:cubicBezTo>
                          <a:pt x="68286" y="94792"/>
                          <a:pt x="57376" y="98375"/>
                          <a:pt x="43343" y="97501"/>
                        </a:cubicBezTo>
                        <a:cubicBezTo>
                          <a:pt x="29680" y="96657"/>
                          <a:pt x="19037" y="91669"/>
                          <a:pt x="11413" y="82535"/>
                        </a:cubicBezTo>
                        <a:cubicBezTo>
                          <a:pt x="3804" y="73432"/>
                          <a:pt x="0" y="61367"/>
                          <a:pt x="0" y="46357"/>
                        </a:cubicBezTo>
                        <a:cubicBezTo>
                          <a:pt x="0" y="30799"/>
                          <a:pt x="3760" y="19016"/>
                          <a:pt x="11295" y="11038"/>
                        </a:cubicBezTo>
                        <a:close/>
                      </a:path>
                    </a:pathLst>
                  </a:custGeom>
                  <a:solidFill>
                    <a:srgbClr val="893976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226" name="Google Shape;226;p4"/>
                <p:cNvSpPr/>
                <p:nvPr/>
              </p:nvSpPr>
              <p:spPr>
                <a:xfrm>
                  <a:off x="9752156" y="2321583"/>
                  <a:ext cx="737109" cy="6020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109" h="602093" extrusionOk="0">
                      <a:moveTo>
                        <a:pt x="737110" y="46892"/>
                      </a:moveTo>
                      <a:lnTo>
                        <a:pt x="737110" y="555771"/>
                      </a:lnTo>
                      <a:cubicBezTo>
                        <a:pt x="737110" y="582683"/>
                        <a:pt x="715291" y="603392"/>
                        <a:pt x="689815" y="602030"/>
                      </a:cubicBezTo>
                      <a:lnTo>
                        <a:pt x="0" y="564579"/>
                      </a:lnTo>
                      <a:cubicBezTo>
                        <a:pt x="26764" y="507158"/>
                        <a:pt x="111643" y="530577"/>
                        <a:pt x="187049" y="407683"/>
                      </a:cubicBezTo>
                      <a:cubicBezTo>
                        <a:pt x="209239" y="371549"/>
                        <a:pt x="234078" y="350958"/>
                        <a:pt x="259791" y="339027"/>
                      </a:cubicBezTo>
                      <a:cubicBezTo>
                        <a:pt x="280752" y="329287"/>
                        <a:pt x="302098" y="325305"/>
                        <a:pt x="322851" y="323410"/>
                      </a:cubicBezTo>
                      <a:cubicBezTo>
                        <a:pt x="398316" y="316408"/>
                        <a:pt x="463464" y="337118"/>
                        <a:pt x="457543" y="210701"/>
                      </a:cubicBezTo>
                      <a:cubicBezTo>
                        <a:pt x="452347" y="99428"/>
                        <a:pt x="506910" y="38706"/>
                        <a:pt x="559756" y="5355"/>
                      </a:cubicBezTo>
                      <a:lnTo>
                        <a:pt x="689815" y="41"/>
                      </a:lnTo>
                      <a:cubicBezTo>
                        <a:pt x="715291" y="-1054"/>
                        <a:pt x="737110" y="19906"/>
                        <a:pt x="737110" y="46892"/>
                      </a:cubicBezTo>
                      <a:close/>
                    </a:path>
                  </a:pathLst>
                </a:custGeom>
                <a:solidFill>
                  <a:srgbClr val="893976">
                    <a:alpha val="29803"/>
                  </a:srgb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227" name="Google Shape;227;p4"/>
              <p:cNvGrpSpPr/>
              <p:nvPr/>
            </p:nvGrpSpPr>
            <p:grpSpPr>
              <a:xfrm>
                <a:off x="9666744" y="2321583"/>
                <a:ext cx="796661" cy="602093"/>
                <a:chOff x="9666744" y="2321583"/>
                <a:chExt cx="796661" cy="602093"/>
              </a:xfrm>
            </p:grpSpPr>
            <p:sp>
              <p:nvSpPr>
                <p:cNvPr id="228" name="Google Shape;228;p4"/>
                <p:cNvSpPr/>
                <p:nvPr/>
              </p:nvSpPr>
              <p:spPr>
                <a:xfrm>
                  <a:off x="9666744" y="2321583"/>
                  <a:ext cx="796661" cy="6020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6661" h="602093" extrusionOk="0">
                      <a:moveTo>
                        <a:pt x="796662" y="46892"/>
                      </a:moveTo>
                      <a:lnTo>
                        <a:pt x="796662" y="555771"/>
                      </a:lnTo>
                      <a:cubicBezTo>
                        <a:pt x="796662" y="582683"/>
                        <a:pt x="778943" y="603392"/>
                        <a:pt x="753467" y="602030"/>
                      </a:cubicBezTo>
                      <a:lnTo>
                        <a:pt x="65710" y="564579"/>
                      </a:lnTo>
                      <a:lnTo>
                        <a:pt x="36119" y="562995"/>
                      </a:lnTo>
                      <a:cubicBezTo>
                        <a:pt x="16254" y="561870"/>
                        <a:pt x="0" y="541960"/>
                        <a:pt x="0" y="518468"/>
                      </a:cubicBezTo>
                      <a:lnTo>
                        <a:pt x="0" y="73759"/>
                      </a:lnTo>
                      <a:cubicBezTo>
                        <a:pt x="0" y="50267"/>
                        <a:pt x="17038" y="30505"/>
                        <a:pt x="36889" y="29721"/>
                      </a:cubicBezTo>
                      <a:lnTo>
                        <a:pt x="626947" y="5355"/>
                      </a:lnTo>
                      <a:lnTo>
                        <a:pt x="753186" y="41"/>
                      </a:lnTo>
                      <a:cubicBezTo>
                        <a:pt x="778662" y="-1054"/>
                        <a:pt x="796662" y="19906"/>
                        <a:pt x="796662" y="46892"/>
                      </a:cubicBezTo>
                      <a:close/>
                    </a:path>
                  </a:pathLst>
                </a:custGeom>
                <a:solidFill>
                  <a:srgbClr val="AA80F9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229" name="Google Shape;229;p4"/>
                <p:cNvGrpSpPr/>
                <p:nvPr/>
              </p:nvGrpSpPr>
              <p:grpSpPr>
                <a:xfrm>
                  <a:off x="9982001" y="2397414"/>
                  <a:ext cx="87633" cy="425608"/>
                  <a:chOff x="9982001" y="2397414"/>
                  <a:chExt cx="87633" cy="425608"/>
                </a:xfrm>
              </p:grpSpPr>
              <p:sp>
                <p:nvSpPr>
                  <p:cNvPr id="230" name="Google Shape;230;p4"/>
                  <p:cNvSpPr/>
                  <p:nvPr/>
                </p:nvSpPr>
                <p:spPr>
                  <a:xfrm>
                    <a:off x="9982853" y="2397414"/>
                    <a:ext cx="84894" cy="28038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4894" h="280381" extrusionOk="0">
                        <a:moveTo>
                          <a:pt x="57649" y="280368"/>
                        </a:moveTo>
                        <a:lnTo>
                          <a:pt x="26903" y="279006"/>
                        </a:lnTo>
                        <a:cubicBezTo>
                          <a:pt x="18436" y="278636"/>
                          <a:pt x="11464" y="270272"/>
                          <a:pt x="11020" y="260562"/>
                        </a:cubicBezTo>
                        <a:lnTo>
                          <a:pt x="21" y="17720"/>
                        </a:lnTo>
                        <a:cubicBezTo>
                          <a:pt x="-201" y="12731"/>
                          <a:pt x="1353" y="8498"/>
                          <a:pt x="4344" y="4916"/>
                        </a:cubicBezTo>
                        <a:cubicBezTo>
                          <a:pt x="7334" y="1333"/>
                          <a:pt x="11493" y="-43"/>
                          <a:pt x="15845" y="1"/>
                        </a:cubicBezTo>
                        <a:lnTo>
                          <a:pt x="68781" y="608"/>
                        </a:lnTo>
                        <a:cubicBezTo>
                          <a:pt x="73192" y="652"/>
                          <a:pt x="77425" y="2029"/>
                          <a:pt x="80460" y="5715"/>
                        </a:cubicBezTo>
                        <a:cubicBezTo>
                          <a:pt x="83509" y="9401"/>
                          <a:pt x="85108" y="13975"/>
                          <a:pt x="84871" y="19008"/>
                        </a:cubicBezTo>
                        <a:lnTo>
                          <a:pt x="73680" y="263404"/>
                        </a:lnTo>
                        <a:cubicBezTo>
                          <a:pt x="73251" y="273144"/>
                          <a:pt x="66190" y="280753"/>
                          <a:pt x="57649" y="280368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231" name="Google Shape;231;p4"/>
                  <p:cNvSpPr/>
                  <p:nvPr/>
                </p:nvSpPr>
                <p:spPr>
                  <a:xfrm>
                    <a:off x="9982001" y="2725393"/>
                    <a:ext cx="87633" cy="9762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7633" h="97629" extrusionOk="0">
                        <a:moveTo>
                          <a:pt x="11294" y="11038"/>
                        </a:moveTo>
                        <a:cubicBezTo>
                          <a:pt x="18844" y="3044"/>
                          <a:pt x="29517" y="-612"/>
                          <a:pt x="43343" y="83"/>
                        </a:cubicBezTo>
                        <a:cubicBezTo>
                          <a:pt x="57716" y="809"/>
                          <a:pt x="68715" y="5472"/>
                          <a:pt x="76265" y="14102"/>
                        </a:cubicBezTo>
                        <a:cubicBezTo>
                          <a:pt x="83843" y="22747"/>
                          <a:pt x="87633" y="35137"/>
                          <a:pt x="87633" y="51272"/>
                        </a:cubicBezTo>
                        <a:cubicBezTo>
                          <a:pt x="87633" y="66830"/>
                          <a:pt x="83755" y="78642"/>
                          <a:pt x="76013" y="86725"/>
                        </a:cubicBezTo>
                        <a:cubicBezTo>
                          <a:pt x="68286" y="94792"/>
                          <a:pt x="57376" y="98375"/>
                          <a:pt x="43343" y="97501"/>
                        </a:cubicBezTo>
                        <a:cubicBezTo>
                          <a:pt x="29680" y="96657"/>
                          <a:pt x="19036" y="91669"/>
                          <a:pt x="11413" y="82535"/>
                        </a:cubicBezTo>
                        <a:cubicBezTo>
                          <a:pt x="3804" y="73432"/>
                          <a:pt x="0" y="61367"/>
                          <a:pt x="0" y="46357"/>
                        </a:cubicBezTo>
                        <a:cubicBezTo>
                          <a:pt x="0" y="30799"/>
                          <a:pt x="3760" y="19016"/>
                          <a:pt x="11294" y="11038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232" name="Google Shape;232;p4"/>
                <p:cNvSpPr/>
                <p:nvPr/>
              </p:nvSpPr>
              <p:spPr>
                <a:xfrm>
                  <a:off x="9732453" y="2321583"/>
                  <a:ext cx="730952" cy="6020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0952" h="602093" extrusionOk="0">
                      <a:moveTo>
                        <a:pt x="730952" y="46892"/>
                      </a:moveTo>
                      <a:lnTo>
                        <a:pt x="730952" y="555771"/>
                      </a:lnTo>
                      <a:cubicBezTo>
                        <a:pt x="730952" y="582683"/>
                        <a:pt x="713233" y="603392"/>
                        <a:pt x="687757" y="602030"/>
                      </a:cubicBezTo>
                      <a:lnTo>
                        <a:pt x="0" y="564579"/>
                      </a:lnTo>
                      <a:cubicBezTo>
                        <a:pt x="26764" y="507158"/>
                        <a:pt x="112680" y="530577"/>
                        <a:pt x="188071" y="407683"/>
                      </a:cubicBezTo>
                      <a:cubicBezTo>
                        <a:pt x="210260" y="371549"/>
                        <a:pt x="235618" y="350958"/>
                        <a:pt x="261330" y="339027"/>
                      </a:cubicBezTo>
                      <a:cubicBezTo>
                        <a:pt x="282291" y="329287"/>
                        <a:pt x="303903" y="325305"/>
                        <a:pt x="324642" y="323410"/>
                      </a:cubicBezTo>
                      <a:cubicBezTo>
                        <a:pt x="400107" y="316408"/>
                        <a:pt x="465388" y="337118"/>
                        <a:pt x="459467" y="210701"/>
                      </a:cubicBezTo>
                      <a:cubicBezTo>
                        <a:pt x="454271" y="99428"/>
                        <a:pt x="508894" y="38706"/>
                        <a:pt x="561740" y="5355"/>
                      </a:cubicBezTo>
                      <a:lnTo>
                        <a:pt x="687728" y="41"/>
                      </a:lnTo>
                      <a:cubicBezTo>
                        <a:pt x="713203" y="-1054"/>
                        <a:pt x="730952" y="19906"/>
                        <a:pt x="730952" y="46892"/>
                      </a:cubicBezTo>
                      <a:close/>
                    </a:path>
                  </a:pathLst>
                </a:custGeom>
                <a:solidFill>
                  <a:srgbClr val="AA80F9">
                    <a:alpha val="20000"/>
                  </a:srgb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sp>
          <p:nvSpPr>
            <p:cNvPr id="233" name="Google Shape;233;p4"/>
            <p:cNvSpPr/>
            <p:nvPr/>
          </p:nvSpPr>
          <p:spPr>
            <a:xfrm>
              <a:off x="10021717" y="3273354"/>
              <a:ext cx="23237" cy="47871"/>
            </a:xfrm>
            <a:custGeom>
              <a:avLst/>
              <a:gdLst/>
              <a:ahLst/>
              <a:cxnLst/>
              <a:rect l="l" t="t" r="r" b="b"/>
              <a:pathLst>
                <a:path w="23237" h="47871" extrusionOk="0">
                  <a:moveTo>
                    <a:pt x="0" y="28163"/>
                  </a:moveTo>
                  <a:cubicBezTo>
                    <a:pt x="0" y="28163"/>
                    <a:pt x="16372" y="-11198"/>
                    <a:pt x="21523" y="3146"/>
                  </a:cubicBezTo>
                  <a:cubicBezTo>
                    <a:pt x="26674" y="17490"/>
                    <a:pt x="19480" y="35520"/>
                    <a:pt x="9740" y="45645"/>
                  </a:cubicBezTo>
                  <a:cubicBezTo>
                    <a:pt x="0" y="55755"/>
                    <a:pt x="0" y="28163"/>
                    <a:pt x="0" y="28163"/>
                  </a:cubicBez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34" name="Google Shape;234;p4"/>
          <p:cNvGrpSpPr/>
          <p:nvPr/>
        </p:nvGrpSpPr>
        <p:grpSpPr>
          <a:xfrm>
            <a:off x="7416888" y="3215673"/>
            <a:ext cx="4055074" cy="2338171"/>
            <a:chOff x="6582561" y="2950318"/>
            <a:chExt cx="4055074" cy="2338171"/>
          </a:xfrm>
        </p:grpSpPr>
        <p:sp>
          <p:nvSpPr>
            <p:cNvPr id="235" name="Google Shape;235;p4"/>
            <p:cNvSpPr/>
            <p:nvPr/>
          </p:nvSpPr>
          <p:spPr>
            <a:xfrm>
              <a:off x="6678380" y="4930397"/>
              <a:ext cx="3959255" cy="358092"/>
            </a:xfrm>
            <a:custGeom>
              <a:avLst/>
              <a:gdLst/>
              <a:ahLst/>
              <a:cxnLst/>
              <a:rect l="l" t="t" r="r" b="b"/>
              <a:pathLst>
                <a:path w="3959255" h="358092" extrusionOk="0">
                  <a:moveTo>
                    <a:pt x="3959256" y="34224"/>
                  </a:moveTo>
                  <a:lnTo>
                    <a:pt x="0" y="0"/>
                  </a:lnTo>
                  <a:lnTo>
                    <a:pt x="0" y="101266"/>
                  </a:lnTo>
                  <a:cubicBezTo>
                    <a:pt x="0" y="128756"/>
                    <a:pt x="17275" y="152115"/>
                    <a:pt x="40664" y="156289"/>
                  </a:cubicBezTo>
                  <a:lnTo>
                    <a:pt x="1160221" y="355684"/>
                  </a:lnTo>
                  <a:cubicBezTo>
                    <a:pt x="1173514" y="358052"/>
                    <a:pt x="1186985" y="358674"/>
                    <a:pt x="1200381" y="357549"/>
                  </a:cubicBezTo>
                  <a:lnTo>
                    <a:pt x="3916224" y="130206"/>
                  </a:lnTo>
                  <a:cubicBezTo>
                    <a:pt x="3940471" y="128178"/>
                    <a:pt x="3959256" y="104730"/>
                    <a:pt x="3959256" y="76501"/>
                  </a:cubicBezTo>
                  <a:lnTo>
                    <a:pt x="3959256" y="34224"/>
                  </a:lnTo>
                  <a:close/>
                </a:path>
              </a:pathLst>
            </a:custGeom>
            <a:solidFill>
              <a:srgbClr val="BFC8D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36" name="Google Shape;236;p4"/>
            <p:cNvGrpSpPr/>
            <p:nvPr/>
          </p:nvGrpSpPr>
          <p:grpSpPr>
            <a:xfrm>
              <a:off x="6582561" y="2950318"/>
              <a:ext cx="2705273" cy="2037493"/>
              <a:chOff x="6582561" y="2950318"/>
              <a:chExt cx="2705273" cy="2037493"/>
            </a:xfrm>
          </p:grpSpPr>
          <p:sp>
            <p:nvSpPr>
              <p:cNvPr id="237" name="Google Shape;237;p4"/>
              <p:cNvSpPr/>
              <p:nvPr/>
            </p:nvSpPr>
            <p:spPr>
              <a:xfrm>
                <a:off x="6582561" y="2950318"/>
                <a:ext cx="2665157" cy="2037493"/>
              </a:xfrm>
              <a:custGeom>
                <a:avLst/>
                <a:gdLst/>
                <a:ahLst/>
                <a:cxnLst/>
                <a:rect l="l" t="t" r="r" b="b"/>
                <a:pathLst>
                  <a:path w="2665157" h="2037493" extrusionOk="0">
                    <a:moveTo>
                      <a:pt x="2598070" y="1852034"/>
                    </a:moveTo>
                    <a:lnTo>
                      <a:pt x="81638" y="2037278"/>
                    </a:lnTo>
                    <a:cubicBezTo>
                      <a:pt x="36608" y="2040593"/>
                      <a:pt x="0" y="2005363"/>
                      <a:pt x="0" y="1958600"/>
                    </a:cubicBezTo>
                    <a:lnTo>
                      <a:pt x="0" y="84687"/>
                    </a:lnTo>
                    <a:cubicBezTo>
                      <a:pt x="0" y="37910"/>
                      <a:pt x="36608" y="0"/>
                      <a:pt x="81638" y="0"/>
                    </a:cubicBezTo>
                    <a:lnTo>
                      <a:pt x="2598070" y="0"/>
                    </a:lnTo>
                    <a:cubicBezTo>
                      <a:pt x="2635167" y="0"/>
                      <a:pt x="2665157" y="34284"/>
                      <a:pt x="2665157" y="76561"/>
                    </a:cubicBezTo>
                    <a:lnTo>
                      <a:pt x="2665157" y="1770530"/>
                    </a:lnTo>
                    <a:cubicBezTo>
                      <a:pt x="2665157" y="1812821"/>
                      <a:pt x="2635167" y="1849296"/>
                      <a:pt x="2598070" y="1852034"/>
                    </a:cubicBezTo>
                    <a:close/>
                  </a:path>
                </a:pathLst>
              </a:custGeom>
              <a:solidFill>
                <a:srgbClr val="BFC8D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8" name="Google Shape;238;p4"/>
              <p:cNvSpPr/>
              <p:nvPr/>
            </p:nvSpPr>
            <p:spPr>
              <a:xfrm>
                <a:off x="6622692" y="2950318"/>
                <a:ext cx="2665142" cy="2037493"/>
              </a:xfrm>
              <a:custGeom>
                <a:avLst/>
                <a:gdLst/>
                <a:ahLst/>
                <a:cxnLst/>
                <a:rect l="l" t="t" r="r" b="b"/>
                <a:pathLst>
                  <a:path w="2665142" h="2037493" extrusionOk="0">
                    <a:moveTo>
                      <a:pt x="2598056" y="1852034"/>
                    </a:moveTo>
                    <a:lnTo>
                      <a:pt x="81638" y="2037278"/>
                    </a:lnTo>
                    <a:cubicBezTo>
                      <a:pt x="36608" y="2040593"/>
                      <a:pt x="0" y="2005363"/>
                      <a:pt x="0" y="1958600"/>
                    </a:cubicBezTo>
                    <a:lnTo>
                      <a:pt x="0" y="84687"/>
                    </a:lnTo>
                    <a:cubicBezTo>
                      <a:pt x="0" y="37910"/>
                      <a:pt x="36608" y="0"/>
                      <a:pt x="81638" y="0"/>
                    </a:cubicBezTo>
                    <a:lnTo>
                      <a:pt x="2598056" y="0"/>
                    </a:lnTo>
                    <a:cubicBezTo>
                      <a:pt x="2635152" y="0"/>
                      <a:pt x="2665143" y="34284"/>
                      <a:pt x="2665143" y="76561"/>
                    </a:cubicBezTo>
                    <a:lnTo>
                      <a:pt x="2665143" y="1770530"/>
                    </a:lnTo>
                    <a:cubicBezTo>
                      <a:pt x="2665157" y="1812821"/>
                      <a:pt x="2635152" y="1849296"/>
                      <a:pt x="2598056" y="18520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9" name="Google Shape;239;p4"/>
              <p:cNvSpPr/>
              <p:nvPr/>
            </p:nvSpPr>
            <p:spPr>
              <a:xfrm>
                <a:off x="6732144" y="3059104"/>
                <a:ext cx="2465569" cy="1784878"/>
              </a:xfrm>
              <a:custGeom>
                <a:avLst/>
                <a:gdLst/>
                <a:ahLst/>
                <a:cxnLst/>
                <a:rect l="l" t="t" r="r" b="b"/>
                <a:pathLst>
                  <a:path w="2465569" h="1784878" extrusionOk="0">
                    <a:moveTo>
                      <a:pt x="2410207" y="1623819"/>
                    </a:moveTo>
                    <a:lnTo>
                      <a:pt x="66421" y="1784726"/>
                    </a:lnTo>
                    <a:cubicBezTo>
                      <a:pt x="29783" y="1787243"/>
                      <a:pt x="0" y="1758332"/>
                      <a:pt x="0" y="1720141"/>
                    </a:cubicBezTo>
                    <a:lnTo>
                      <a:pt x="0" y="79536"/>
                    </a:lnTo>
                    <a:cubicBezTo>
                      <a:pt x="0" y="41360"/>
                      <a:pt x="29783" y="10274"/>
                      <a:pt x="66421" y="10111"/>
                    </a:cubicBezTo>
                    <a:lnTo>
                      <a:pt x="2410207" y="0"/>
                    </a:lnTo>
                    <a:cubicBezTo>
                      <a:pt x="2440805" y="-133"/>
                      <a:pt x="2465570" y="27948"/>
                      <a:pt x="2465570" y="62735"/>
                    </a:cubicBezTo>
                    <a:lnTo>
                      <a:pt x="2465570" y="1557043"/>
                    </a:lnTo>
                    <a:cubicBezTo>
                      <a:pt x="2465570" y="1591830"/>
                      <a:pt x="2440819" y="1621716"/>
                      <a:pt x="2410207" y="1623819"/>
                    </a:cubicBezTo>
                    <a:close/>
                  </a:path>
                </a:pathLst>
              </a:custGeom>
              <a:solidFill>
                <a:srgbClr val="D8DEE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0" name="Google Shape;240;p4"/>
              <p:cNvSpPr/>
              <p:nvPr/>
            </p:nvSpPr>
            <p:spPr>
              <a:xfrm>
                <a:off x="7993454" y="2970065"/>
                <a:ext cx="57953" cy="63119"/>
              </a:xfrm>
              <a:custGeom>
                <a:avLst/>
                <a:gdLst/>
                <a:ahLst/>
                <a:cxnLst/>
                <a:rect l="l" t="t" r="r" b="b"/>
                <a:pathLst>
                  <a:path w="57953" h="63119" extrusionOk="0">
                    <a:moveTo>
                      <a:pt x="57953" y="31501"/>
                    </a:moveTo>
                    <a:cubicBezTo>
                      <a:pt x="57953" y="48909"/>
                      <a:pt x="45001" y="63075"/>
                      <a:pt x="29014" y="63120"/>
                    </a:cubicBezTo>
                    <a:cubicBezTo>
                      <a:pt x="12997" y="63164"/>
                      <a:pt x="0" y="49072"/>
                      <a:pt x="0" y="31619"/>
                    </a:cubicBezTo>
                    <a:cubicBezTo>
                      <a:pt x="0" y="14166"/>
                      <a:pt x="12997" y="15"/>
                      <a:pt x="29014" y="0"/>
                    </a:cubicBezTo>
                    <a:cubicBezTo>
                      <a:pt x="45001" y="-15"/>
                      <a:pt x="57953" y="14092"/>
                      <a:pt x="57953" y="3150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1" name="Google Shape;241;p4"/>
              <p:cNvSpPr/>
              <p:nvPr/>
            </p:nvSpPr>
            <p:spPr>
              <a:xfrm>
                <a:off x="6622692" y="2950318"/>
                <a:ext cx="2642375" cy="2037493"/>
              </a:xfrm>
              <a:custGeom>
                <a:avLst/>
                <a:gdLst/>
                <a:ahLst/>
                <a:cxnLst/>
                <a:rect l="l" t="t" r="r" b="b"/>
                <a:pathLst>
                  <a:path w="2642375" h="2037493" extrusionOk="0">
                    <a:moveTo>
                      <a:pt x="81623" y="2037278"/>
                    </a:moveTo>
                    <a:lnTo>
                      <a:pt x="2585310" y="1852967"/>
                    </a:lnTo>
                    <a:lnTo>
                      <a:pt x="2598056" y="1852034"/>
                    </a:lnTo>
                    <a:cubicBezTo>
                      <a:pt x="2615079" y="1850776"/>
                      <a:pt x="2630548" y="1842368"/>
                      <a:pt x="2642376" y="1829608"/>
                    </a:cubicBezTo>
                    <a:cubicBezTo>
                      <a:pt x="2462210" y="1819749"/>
                      <a:pt x="2350300" y="1755816"/>
                      <a:pt x="2278121" y="1689750"/>
                    </a:cubicBezTo>
                    <a:cubicBezTo>
                      <a:pt x="2133156" y="1557072"/>
                      <a:pt x="2158291" y="1426244"/>
                      <a:pt x="2001973" y="1339010"/>
                    </a:cubicBezTo>
                    <a:cubicBezTo>
                      <a:pt x="1806989" y="1230209"/>
                      <a:pt x="1653676" y="1368069"/>
                      <a:pt x="1505706" y="1232045"/>
                    </a:cubicBezTo>
                    <a:cubicBezTo>
                      <a:pt x="1416000" y="1149578"/>
                      <a:pt x="1460039" y="1088087"/>
                      <a:pt x="1349668" y="964838"/>
                    </a:cubicBezTo>
                    <a:cubicBezTo>
                      <a:pt x="1227411" y="828340"/>
                      <a:pt x="1147816" y="874229"/>
                      <a:pt x="1024952" y="751380"/>
                    </a:cubicBezTo>
                    <a:cubicBezTo>
                      <a:pt x="869596" y="596053"/>
                      <a:pt x="947296" y="475188"/>
                      <a:pt x="813478" y="363678"/>
                    </a:cubicBezTo>
                    <a:cubicBezTo>
                      <a:pt x="651135" y="228379"/>
                      <a:pt x="476061" y="353612"/>
                      <a:pt x="321534" y="223849"/>
                    </a:cubicBezTo>
                    <a:cubicBezTo>
                      <a:pt x="254876" y="167894"/>
                      <a:pt x="218313" y="86523"/>
                      <a:pt x="199217" y="0"/>
                    </a:cubicBezTo>
                    <a:lnTo>
                      <a:pt x="81638" y="0"/>
                    </a:lnTo>
                    <a:cubicBezTo>
                      <a:pt x="36608" y="0"/>
                      <a:pt x="0" y="37925"/>
                      <a:pt x="0" y="84687"/>
                    </a:cubicBezTo>
                    <a:lnTo>
                      <a:pt x="0" y="1958600"/>
                    </a:lnTo>
                    <a:cubicBezTo>
                      <a:pt x="-15" y="2005363"/>
                      <a:pt x="36593" y="2040593"/>
                      <a:pt x="81623" y="2037278"/>
                    </a:cubicBezTo>
                    <a:close/>
                  </a:path>
                </a:pathLst>
              </a:custGeom>
              <a:solidFill>
                <a:srgbClr val="FFFFFF">
                  <a:alpha val="47843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42" name="Google Shape;242;p4"/>
            <p:cNvSpPr/>
            <p:nvPr/>
          </p:nvSpPr>
          <p:spPr>
            <a:xfrm>
              <a:off x="6678380" y="4791534"/>
              <a:ext cx="3959255" cy="404570"/>
            </a:xfrm>
            <a:custGeom>
              <a:avLst/>
              <a:gdLst/>
              <a:ahLst/>
              <a:cxnLst/>
              <a:rect l="l" t="t" r="r" b="b"/>
              <a:pathLst>
                <a:path w="3959255" h="404570" extrusionOk="0">
                  <a:moveTo>
                    <a:pt x="2660938" y="545"/>
                  </a:moveTo>
                  <a:lnTo>
                    <a:pt x="0" y="195529"/>
                  </a:lnTo>
                  <a:lnTo>
                    <a:pt x="1160221" y="402162"/>
                  </a:lnTo>
                  <a:cubicBezTo>
                    <a:pt x="1173514" y="404531"/>
                    <a:pt x="1186985" y="405153"/>
                    <a:pt x="1200381" y="404027"/>
                  </a:cubicBezTo>
                  <a:lnTo>
                    <a:pt x="3959256" y="173073"/>
                  </a:lnTo>
                  <a:lnTo>
                    <a:pt x="2703260" y="1848"/>
                  </a:lnTo>
                  <a:cubicBezTo>
                    <a:pt x="2689212" y="-47"/>
                    <a:pt x="2675045" y="-491"/>
                    <a:pt x="2660938" y="545"/>
                  </a:cubicBezTo>
                  <a:close/>
                </a:path>
              </a:pathLst>
            </a:custGeom>
            <a:solidFill>
              <a:srgbClr val="EBEF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3" name="Google Shape;243;p4"/>
            <p:cNvSpPr/>
            <p:nvPr/>
          </p:nvSpPr>
          <p:spPr>
            <a:xfrm>
              <a:off x="7066660" y="4823994"/>
              <a:ext cx="2900922" cy="268820"/>
            </a:xfrm>
            <a:custGeom>
              <a:avLst/>
              <a:gdLst/>
              <a:ahLst/>
              <a:cxnLst/>
              <a:rect l="l" t="t" r="r" b="b"/>
              <a:pathLst>
                <a:path w="2900922" h="268820" extrusionOk="0">
                  <a:moveTo>
                    <a:pt x="0" y="164741"/>
                  </a:moveTo>
                  <a:lnTo>
                    <a:pt x="2215297" y="0"/>
                  </a:lnTo>
                  <a:lnTo>
                    <a:pt x="2900923" y="92711"/>
                  </a:lnTo>
                  <a:lnTo>
                    <a:pt x="704692" y="268821"/>
                  </a:lnTo>
                  <a:close/>
                </a:path>
              </a:pathLst>
            </a:custGeom>
            <a:solidFill>
              <a:srgbClr val="D8DEE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7" name="Rectangle 6">
            <a:extLst>
              <a:ext uri="{FF2B5EF4-FFF2-40B4-BE49-F238E27FC236}">
                <a16:creationId xmlns:a16="http://schemas.microsoft.com/office/drawing/2014/main" id="{6ED0A5CD-DD2E-4BEE-B0E3-06AE82FB6A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004" y="6207833"/>
            <a:ext cx="10745249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t-LT" altLang="en-US" sz="900" b="1" i="0" u="none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ea typeface="Carlito"/>
                <a:cs typeface="Carlito"/>
              </a:rPr>
              <a:t>Socialiniai tinklai: nauda ir pavojai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t-LT" altLang="en-US" sz="900" b="0" i="0" u="none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ea typeface="Carlito"/>
                <a:cs typeface="Carlito"/>
              </a:rPr>
              <a:t>"Erasmus+" projekto ID numeris: 2020-1-UK01-KA201-078830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t-LT" altLang="en-US" sz="900" b="0" i="0" u="none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ea typeface="Carlito"/>
                <a:cs typeface="Carlito"/>
              </a:rPr>
              <a:t>Europos Komisijos parama šio leidinio leidybai nereiškia, kad ji pritaria jo turiniui, kuris atspindi tik autorių požiūrį, ir Komisija negali būti laikoma atsakinga už bet kokį jame pateiktos informacijos panaudojimą.</a:t>
            </a:r>
            <a:endParaRPr kumimoji="0" lang="lt-LT" altLang="en-US" sz="1800" b="0" i="0" u="none" strike="noStrike" cap="none" normalizeH="0" baseline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9F60FD9-CEFD-4353-86EC-7D59516834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t-LT" altLang="en-US" sz="21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Terminas, apibūdinantis emociją, kai jūsų impulsas jaučia pavojų.</a:t>
            </a:r>
            <a:r>
              <a:rPr kumimoji="0" lang="lt-LT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lt-LT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500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4000"/>
              <a:buFont typeface="Bebas Neue"/>
              <a:buNone/>
            </a:pPr>
            <a:r>
              <a:rPr lang="en-US" sz="4000" dirty="0">
                <a:solidFill>
                  <a:srgbClr val="595959"/>
                </a:solidFill>
              </a:rPr>
              <a:t>SCAM / </a:t>
            </a:r>
            <a:r>
              <a:rPr lang="en-US" sz="4000" dirty="0" err="1">
                <a:solidFill>
                  <a:srgbClr val="595959"/>
                </a:solidFill>
              </a:rPr>
              <a:t>apgaulė</a:t>
            </a:r>
            <a:endParaRPr dirty="0"/>
          </a:p>
        </p:txBody>
      </p:sp>
      <p:pic>
        <p:nvPicPr>
          <p:cNvPr id="249" name="Google Shape;249;p5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 l="20207" b="12906"/>
          <a:stretch/>
        </p:blipFill>
        <p:spPr>
          <a:xfrm>
            <a:off x="4517818" y="1322962"/>
            <a:ext cx="3312368" cy="17946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Google Shape;251;p5"/>
          <p:cNvPicPr preferRelativeResize="0"/>
          <p:nvPr/>
        </p:nvPicPr>
        <p:blipFill rotWithShape="1">
          <a:blip r:embed="rId4">
            <a:alphaModFix/>
          </a:blip>
          <a:srcRect r="4921"/>
          <a:stretch/>
        </p:blipFill>
        <p:spPr>
          <a:xfrm>
            <a:off x="3525044" y="3901212"/>
            <a:ext cx="4228695" cy="146104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52" name="Google Shape;252;p5"/>
          <p:cNvGrpSpPr/>
          <p:nvPr/>
        </p:nvGrpSpPr>
        <p:grpSpPr>
          <a:xfrm>
            <a:off x="838200" y="1355276"/>
            <a:ext cx="3117102" cy="1076934"/>
            <a:chOff x="1753629" y="1586637"/>
            <a:chExt cx="2224806" cy="629506"/>
          </a:xfrm>
        </p:grpSpPr>
        <p:sp>
          <p:nvSpPr>
            <p:cNvPr id="253" name="Google Shape;253;p5"/>
            <p:cNvSpPr/>
            <p:nvPr/>
          </p:nvSpPr>
          <p:spPr>
            <a:xfrm>
              <a:off x="1818066" y="1704325"/>
              <a:ext cx="464100" cy="464100"/>
            </a:xfrm>
            <a:prstGeom prst="ellipse">
              <a:avLst/>
            </a:prstGeom>
            <a:solidFill>
              <a:schemeClr val="accent2"/>
            </a:solidFill>
            <a:ln w="12700" cap="flat" cmpd="sng">
              <a:solidFill>
                <a:srgbClr val="AC5B2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rPr lang="en-US"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1</a:t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54" name="Google Shape;254;p5"/>
            <p:cNvGrpSpPr/>
            <p:nvPr/>
          </p:nvGrpSpPr>
          <p:grpSpPr>
            <a:xfrm>
              <a:off x="1753629" y="1586637"/>
              <a:ext cx="2224806" cy="629506"/>
              <a:chOff x="34100" y="1847300"/>
              <a:chExt cx="7379125" cy="2009275"/>
            </a:xfrm>
          </p:grpSpPr>
          <p:sp>
            <p:nvSpPr>
              <p:cNvPr id="255" name="Google Shape;255;p5"/>
              <p:cNvSpPr/>
              <p:nvPr/>
            </p:nvSpPr>
            <p:spPr>
              <a:xfrm>
                <a:off x="34100" y="2176600"/>
                <a:ext cx="1880725" cy="1602800"/>
              </a:xfrm>
              <a:custGeom>
                <a:avLst/>
                <a:gdLst/>
                <a:ahLst/>
                <a:cxnLst/>
                <a:rect l="l" t="t" r="r" b="b"/>
                <a:pathLst>
                  <a:path w="75229" h="64112" extrusionOk="0">
                    <a:moveTo>
                      <a:pt x="41887" y="4626"/>
                    </a:moveTo>
                    <a:cubicBezTo>
                      <a:pt x="47489" y="4626"/>
                      <a:pt x="53298" y="6884"/>
                      <a:pt x="58685" y="12306"/>
                    </a:cubicBezTo>
                    <a:cubicBezTo>
                      <a:pt x="58916" y="12537"/>
                      <a:pt x="59201" y="12635"/>
                      <a:pt x="59486" y="12635"/>
                    </a:cubicBezTo>
                    <a:cubicBezTo>
                      <a:pt x="60128" y="12635"/>
                      <a:pt x="60778" y="12139"/>
                      <a:pt x="60854" y="11543"/>
                    </a:cubicBezTo>
                    <a:cubicBezTo>
                      <a:pt x="66281" y="21275"/>
                      <a:pt x="68428" y="31323"/>
                      <a:pt x="62881" y="42286"/>
                    </a:cubicBezTo>
                    <a:cubicBezTo>
                      <a:pt x="57711" y="52502"/>
                      <a:pt x="48612" y="59031"/>
                      <a:pt x="38428" y="59031"/>
                    </a:cubicBezTo>
                    <a:cubicBezTo>
                      <a:pt x="34250" y="59031"/>
                      <a:pt x="29890" y="57932"/>
                      <a:pt x="25544" y="55538"/>
                    </a:cubicBezTo>
                    <a:cubicBezTo>
                      <a:pt x="1" y="41474"/>
                      <a:pt x="19257" y="4626"/>
                      <a:pt x="41887" y="4626"/>
                    </a:cubicBezTo>
                    <a:close/>
                    <a:moveTo>
                      <a:pt x="39305" y="0"/>
                    </a:moveTo>
                    <a:cubicBezTo>
                      <a:pt x="33188" y="0"/>
                      <a:pt x="26964" y="2142"/>
                      <a:pt x="21588" y="6508"/>
                    </a:cubicBezTo>
                    <a:cubicBezTo>
                      <a:pt x="8695" y="16981"/>
                      <a:pt x="1731" y="44074"/>
                      <a:pt x="16346" y="56116"/>
                    </a:cubicBezTo>
                    <a:cubicBezTo>
                      <a:pt x="22887" y="61508"/>
                      <a:pt x="30274" y="64112"/>
                      <a:pt x="37494" y="64112"/>
                    </a:cubicBezTo>
                    <a:cubicBezTo>
                      <a:pt x="47185" y="64112"/>
                      <a:pt x="56575" y="59419"/>
                      <a:pt x="63208" y="50482"/>
                    </a:cubicBezTo>
                    <a:cubicBezTo>
                      <a:pt x="72711" y="37655"/>
                      <a:pt x="75228" y="15749"/>
                      <a:pt x="60156" y="5941"/>
                    </a:cubicBezTo>
                    <a:cubicBezTo>
                      <a:pt x="59966" y="5816"/>
                      <a:pt x="59765" y="5761"/>
                      <a:pt x="59568" y="5761"/>
                    </a:cubicBezTo>
                    <a:cubicBezTo>
                      <a:pt x="58720" y="5761"/>
                      <a:pt x="57958" y="6786"/>
                      <a:pt x="58489" y="7609"/>
                    </a:cubicBezTo>
                    <a:cubicBezTo>
                      <a:pt x="58990" y="8382"/>
                      <a:pt x="59470" y="9167"/>
                      <a:pt x="59938" y="9941"/>
                    </a:cubicBezTo>
                    <a:cubicBezTo>
                      <a:pt x="54481" y="3368"/>
                      <a:pt x="46977" y="0"/>
                      <a:pt x="3930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>
                <a:solidFill>
                  <a:srgbClr val="AC5B23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6" name="Google Shape;256;p5"/>
              <p:cNvSpPr/>
              <p:nvPr/>
            </p:nvSpPr>
            <p:spPr>
              <a:xfrm>
                <a:off x="1964925" y="1847300"/>
                <a:ext cx="5448300" cy="2009275"/>
              </a:xfrm>
              <a:custGeom>
                <a:avLst/>
                <a:gdLst/>
                <a:ahLst/>
                <a:cxnLst/>
                <a:rect l="l" t="t" r="r" b="b"/>
                <a:pathLst>
                  <a:path w="217932" h="80371" extrusionOk="0">
                    <a:moveTo>
                      <a:pt x="212766" y="4597"/>
                    </a:moveTo>
                    <a:lnTo>
                      <a:pt x="212766" y="4597"/>
                    </a:lnTo>
                    <a:cubicBezTo>
                      <a:pt x="209322" y="27657"/>
                      <a:pt x="210542" y="51884"/>
                      <a:pt x="210183" y="75184"/>
                    </a:cubicBezTo>
                    <a:cubicBezTo>
                      <a:pt x="204892" y="74597"/>
                      <a:pt x="199498" y="74402"/>
                      <a:pt x="194072" y="74402"/>
                    </a:cubicBezTo>
                    <a:cubicBezTo>
                      <a:pt x="183874" y="74402"/>
                      <a:pt x="173563" y="75091"/>
                      <a:pt x="163604" y="75162"/>
                    </a:cubicBezTo>
                    <a:cubicBezTo>
                      <a:pt x="146483" y="75304"/>
                      <a:pt x="129362" y="75413"/>
                      <a:pt x="112252" y="75609"/>
                    </a:cubicBezTo>
                    <a:cubicBezTo>
                      <a:pt x="77465" y="75990"/>
                      <a:pt x="42700" y="76557"/>
                      <a:pt x="7934" y="77309"/>
                    </a:cubicBezTo>
                    <a:cubicBezTo>
                      <a:pt x="7956" y="77243"/>
                      <a:pt x="7967" y="77178"/>
                      <a:pt x="7967" y="77102"/>
                    </a:cubicBezTo>
                    <a:cubicBezTo>
                      <a:pt x="7281" y="53856"/>
                      <a:pt x="6431" y="30153"/>
                      <a:pt x="4763" y="6929"/>
                    </a:cubicBezTo>
                    <a:lnTo>
                      <a:pt x="4763" y="6929"/>
                    </a:lnTo>
                    <a:cubicBezTo>
                      <a:pt x="11321" y="7723"/>
                      <a:pt x="18026" y="7953"/>
                      <a:pt x="24755" y="7953"/>
                    </a:cubicBezTo>
                    <a:cubicBezTo>
                      <a:pt x="33815" y="7953"/>
                      <a:pt x="42918" y="7536"/>
                      <a:pt x="51767" y="7518"/>
                    </a:cubicBezTo>
                    <a:cubicBezTo>
                      <a:pt x="69771" y="7463"/>
                      <a:pt x="87764" y="7245"/>
                      <a:pt x="105756" y="6995"/>
                    </a:cubicBezTo>
                    <a:cubicBezTo>
                      <a:pt x="141230" y="6515"/>
                      <a:pt x="177412" y="7572"/>
                      <a:pt x="212766" y="4597"/>
                    </a:cubicBezTo>
                    <a:close/>
                    <a:moveTo>
                      <a:pt x="194929" y="0"/>
                    </a:moveTo>
                    <a:cubicBezTo>
                      <a:pt x="165245" y="0"/>
                      <a:pt x="135363" y="1864"/>
                      <a:pt x="105756" y="2287"/>
                    </a:cubicBezTo>
                    <a:cubicBezTo>
                      <a:pt x="87764" y="2548"/>
                      <a:pt x="69771" y="2701"/>
                      <a:pt x="51767" y="2897"/>
                    </a:cubicBezTo>
                    <a:cubicBezTo>
                      <a:pt x="50665" y="2908"/>
                      <a:pt x="49560" y="2913"/>
                      <a:pt x="48452" y="2913"/>
                    </a:cubicBezTo>
                    <a:cubicBezTo>
                      <a:pt x="41424" y="2913"/>
                      <a:pt x="34264" y="2714"/>
                      <a:pt x="27117" y="2714"/>
                    </a:cubicBezTo>
                    <a:cubicBezTo>
                      <a:pt x="19386" y="2714"/>
                      <a:pt x="11670" y="2947"/>
                      <a:pt x="4153" y="3921"/>
                    </a:cubicBezTo>
                    <a:cubicBezTo>
                      <a:pt x="4028" y="3852"/>
                      <a:pt x="3891" y="3819"/>
                      <a:pt x="3754" y="3819"/>
                    </a:cubicBezTo>
                    <a:cubicBezTo>
                      <a:pt x="3545" y="3819"/>
                      <a:pt x="3337" y="3896"/>
                      <a:pt x="3172" y="4041"/>
                    </a:cubicBezTo>
                    <a:cubicBezTo>
                      <a:pt x="2769" y="4096"/>
                      <a:pt x="2355" y="4128"/>
                      <a:pt x="1951" y="4183"/>
                    </a:cubicBezTo>
                    <a:cubicBezTo>
                      <a:pt x="753" y="4368"/>
                      <a:pt x="753" y="6417"/>
                      <a:pt x="1951" y="6591"/>
                    </a:cubicBezTo>
                    <a:cubicBezTo>
                      <a:pt x="2180" y="6635"/>
                      <a:pt x="2420" y="6646"/>
                      <a:pt x="2660" y="6679"/>
                    </a:cubicBezTo>
                    <a:cubicBezTo>
                      <a:pt x="1" y="29630"/>
                      <a:pt x="753" y="54902"/>
                      <a:pt x="4066" y="77636"/>
                    </a:cubicBezTo>
                    <a:cubicBezTo>
                      <a:pt x="4213" y="78616"/>
                      <a:pt x="5003" y="79058"/>
                      <a:pt x="5834" y="79058"/>
                    </a:cubicBezTo>
                    <a:cubicBezTo>
                      <a:pt x="5927" y="79058"/>
                      <a:pt x="6021" y="79053"/>
                      <a:pt x="6114" y="79042"/>
                    </a:cubicBezTo>
                    <a:cubicBezTo>
                      <a:pt x="6252" y="79561"/>
                      <a:pt x="6719" y="79925"/>
                      <a:pt x="7256" y="79925"/>
                    </a:cubicBezTo>
                    <a:cubicBezTo>
                      <a:pt x="7271" y="79925"/>
                      <a:pt x="7287" y="79925"/>
                      <a:pt x="7302" y="79924"/>
                    </a:cubicBezTo>
                    <a:cubicBezTo>
                      <a:pt x="33436" y="80152"/>
                      <a:pt x="59563" y="80271"/>
                      <a:pt x="85684" y="80271"/>
                    </a:cubicBezTo>
                    <a:cubicBezTo>
                      <a:pt x="94541" y="80271"/>
                      <a:pt x="103397" y="80257"/>
                      <a:pt x="112252" y="80230"/>
                    </a:cubicBezTo>
                    <a:cubicBezTo>
                      <a:pt x="129373" y="80186"/>
                      <a:pt x="146494" y="80066"/>
                      <a:pt x="163615" y="79968"/>
                    </a:cubicBezTo>
                    <a:cubicBezTo>
                      <a:pt x="164117" y="79965"/>
                      <a:pt x="164619" y="79964"/>
                      <a:pt x="165123" y="79964"/>
                    </a:cubicBezTo>
                    <a:cubicBezTo>
                      <a:pt x="173618" y="79964"/>
                      <a:pt x="182366" y="80370"/>
                      <a:pt x="191058" y="80370"/>
                    </a:cubicBezTo>
                    <a:cubicBezTo>
                      <a:pt x="198550" y="80370"/>
                      <a:pt x="206001" y="80068"/>
                      <a:pt x="213212" y="78944"/>
                    </a:cubicBezTo>
                    <a:cubicBezTo>
                      <a:pt x="214139" y="78802"/>
                      <a:pt x="214553" y="77854"/>
                      <a:pt x="214455" y="76982"/>
                    </a:cubicBezTo>
                    <a:cubicBezTo>
                      <a:pt x="214520" y="76818"/>
                      <a:pt x="214553" y="76644"/>
                      <a:pt x="214575" y="76470"/>
                    </a:cubicBezTo>
                    <a:cubicBezTo>
                      <a:pt x="215294" y="52581"/>
                      <a:pt x="217931" y="27744"/>
                      <a:pt x="215403" y="3954"/>
                    </a:cubicBezTo>
                    <a:cubicBezTo>
                      <a:pt x="215381" y="3856"/>
                      <a:pt x="215348" y="3758"/>
                      <a:pt x="215316" y="3671"/>
                    </a:cubicBezTo>
                    <a:cubicBezTo>
                      <a:pt x="216231" y="2439"/>
                      <a:pt x="215741" y="347"/>
                      <a:pt x="213725" y="281"/>
                    </a:cubicBezTo>
                    <a:cubicBezTo>
                      <a:pt x="207471" y="84"/>
                      <a:pt x="201204" y="0"/>
                      <a:pt x="19492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>
                <a:solidFill>
                  <a:srgbClr val="AC5B23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257" name="Google Shape;257;p5"/>
          <p:cNvGrpSpPr/>
          <p:nvPr/>
        </p:nvGrpSpPr>
        <p:grpSpPr>
          <a:xfrm>
            <a:off x="8247607" y="4648572"/>
            <a:ext cx="2854945" cy="1094436"/>
            <a:chOff x="1753629" y="1586637"/>
            <a:chExt cx="2224806" cy="629506"/>
          </a:xfrm>
        </p:grpSpPr>
        <p:sp>
          <p:nvSpPr>
            <p:cNvPr id="258" name="Google Shape;258;p5"/>
            <p:cNvSpPr/>
            <p:nvPr/>
          </p:nvSpPr>
          <p:spPr>
            <a:xfrm>
              <a:off x="1818066" y="1704325"/>
              <a:ext cx="464100" cy="464100"/>
            </a:xfrm>
            <a:prstGeom prst="ellipse">
              <a:avLst/>
            </a:prstGeom>
            <a:solidFill>
              <a:schemeClr val="accent2"/>
            </a:solidFill>
            <a:ln w="12700" cap="flat" cmpd="sng">
              <a:solidFill>
                <a:srgbClr val="AC5B2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rPr lang="en-US"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6</a:t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59" name="Google Shape;259;p5"/>
            <p:cNvGrpSpPr/>
            <p:nvPr/>
          </p:nvGrpSpPr>
          <p:grpSpPr>
            <a:xfrm>
              <a:off x="1753629" y="1586637"/>
              <a:ext cx="2224806" cy="629506"/>
              <a:chOff x="34100" y="1847300"/>
              <a:chExt cx="7379125" cy="2009275"/>
            </a:xfrm>
          </p:grpSpPr>
          <p:sp>
            <p:nvSpPr>
              <p:cNvPr id="260" name="Google Shape;260;p5"/>
              <p:cNvSpPr/>
              <p:nvPr/>
            </p:nvSpPr>
            <p:spPr>
              <a:xfrm>
                <a:off x="34100" y="2176600"/>
                <a:ext cx="1880725" cy="1602800"/>
              </a:xfrm>
              <a:custGeom>
                <a:avLst/>
                <a:gdLst/>
                <a:ahLst/>
                <a:cxnLst/>
                <a:rect l="l" t="t" r="r" b="b"/>
                <a:pathLst>
                  <a:path w="75229" h="64112" extrusionOk="0">
                    <a:moveTo>
                      <a:pt x="41887" y="4626"/>
                    </a:moveTo>
                    <a:cubicBezTo>
                      <a:pt x="47489" y="4626"/>
                      <a:pt x="53298" y="6884"/>
                      <a:pt x="58685" y="12306"/>
                    </a:cubicBezTo>
                    <a:cubicBezTo>
                      <a:pt x="58916" y="12537"/>
                      <a:pt x="59201" y="12635"/>
                      <a:pt x="59486" y="12635"/>
                    </a:cubicBezTo>
                    <a:cubicBezTo>
                      <a:pt x="60128" y="12635"/>
                      <a:pt x="60778" y="12139"/>
                      <a:pt x="60854" y="11543"/>
                    </a:cubicBezTo>
                    <a:cubicBezTo>
                      <a:pt x="66281" y="21275"/>
                      <a:pt x="68428" y="31323"/>
                      <a:pt x="62881" y="42286"/>
                    </a:cubicBezTo>
                    <a:cubicBezTo>
                      <a:pt x="57711" y="52502"/>
                      <a:pt x="48612" y="59031"/>
                      <a:pt x="38428" y="59031"/>
                    </a:cubicBezTo>
                    <a:cubicBezTo>
                      <a:pt x="34250" y="59031"/>
                      <a:pt x="29890" y="57932"/>
                      <a:pt x="25544" y="55538"/>
                    </a:cubicBezTo>
                    <a:cubicBezTo>
                      <a:pt x="1" y="41474"/>
                      <a:pt x="19257" y="4626"/>
                      <a:pt x="41887" y="4626"/>
                    </a:cubicBezTo>
                    <a:close/>
                    <a:moveTo>
                      <a:pt x="39305" y="0"/>
                    </a:moveTo>
                    <a:cubicBezTo>
                      <a:pt x="33188" y="0"/>
                      <a:pt x="26964" y="2142"/>
                      <a:pt x="21588" y="6508"/>
                    </a:cubicBezTo>
                    <a:cubicBezTo>
                      <a:pt x="8695" y="16981"/>
                      <a:pt x="1731" y="44074"/>
                      <a:pt x="16346" y="56116"/>
                    </a:cubicBezTo>
                    <a:cubicBezTo>
                      <a:pt x="22887" y="61508"/>
                      <a:pt x="30274" y="64112"/>
                      <a:pt x="37494" y="64112"/>
                    </a:cubicBezTo>
                    <a:cubicBezTo>
                      <a:pt x="47185" y="64112"/>
                      <a:pt x="56575" y="59419"/>
                      <a:pt x="63208" y="50482"/>
                    </a:cubicBezTo>
                    <a:cubicBezTo>
                      <a:pt x="72711" y="37655"/>
                      <a:pt x="75228" y="15749"/>
                      <a:pt x="60156" y="5941"/>
                    </a:cubicBezTo>
                    <a:cubicBezTo>
                      <a:pt x="59966" y="5816"/>
                      <a:pt x="59765" y="5761"/>
                      <a:pt x="59568" y="5761"/>
                    </a:cubicBezTo>
                    <a:cubicBezTo>
                      <a:pt x="58720" y="5761"/>
                      <a:pt x="57958" y="6786"/>
                      <a:pt x="58489" y="7609"/>
                    </a:cubicBezTo>
                    <a:cubicBezTo>
                      <a:pt x="58990" y="8382"/>
                      <a:pt x="59470" y="9167"/>
                      <a:pt x="59938" y="9941"/>
                    </a:cubicBezTo>
                    <a:cubicBezTo>
                      <a:pt x="54481" y="3368"/>
                      <a:pt x="46977" y="0"/>
                      <a:pt x="3930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>
                <a:solidFill>
                  <a:srgbClr val="AC5B23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1" name="Google Shape;261;p5"/>
              <p:cNvSpPr/>
              <p:nvPr/>
            </p:nvSpPr>
            <p:spPr>
              <a:xfrm>
                <a:off x="1964925" y="1847300"/>
                <a:ext cx="5448300" cy="2009275"/>
              </a:xfrm>
              <a:custGeom>
                <a:avLst/>
                <a:gdLst/>
                <a:ahLst/>
                <a:cxnLst/>
                <a:rect l="l" t="t" r="r" b="b"/>
                <a:pathLst>
                  <a:path w="217932" h="80371" extrusionOk="0">
                    <a:moveTo>
                      <a:pt x="212766" y="4597"/>
                    </a:moveTo>
                    <a:lnTo>
                      <a:pt x="212766" y="4597"/>
                    </a:lnTo>
                    <a:cubicBezTo>
                      <a:pt x="209322" y="27657"/>
                      <a:pt x="210542" y="51884"/>
                      <a:pt x="210183" y="75184"/>
                    </a:cubicBezTo>
                    <a:cubicBezTo>
                      <a:pt x="204892" y="74597"/>
                      <a:pt x="199498" y="74402"/>
                      <a:pt x="194072" y="74402"/>
                    </a:cubicBezTo>
                    <a:cubicBezTo>
                      <a:pt x="183874" y="74402"/>
                      <a:pt x="173563" y="75091"/>
                      <a:pt x="163604" y="75162"/>
                    </a:cubicBezTo>
                    <a:cubicBezTo>
                      <a:pt x="146483" y="75304"/>
                      <a:pt x="129362" y="75413"/>
                      <a:pt x="112252" y="75609"/>
                    </a:cubicBezTo>
                    <a:cubicBezTo>
                      <a:pt x="77465" y="75990"/>
                      <a:pt x="42700" y="76557"/>
                      <a:pt x="7934" y="77309"/>
                    </a:cubicBezTo>
                    <a:cubicBezTo>
                      <a:pt x="7956" y="77243"/>
                      <a:pt x="7967" y="77178"/>
                      <a:pt x="7967" y="77102"/>
                    </a:cubicBezTo>
                    <a:cubicBezTo>
                      <a:pt x="7281" y="53856"/>
                      <a:pt x="6431" y="30153"/>
                      <a:pt x="4763" y="6929"/>
                    </a:cubicBezTo>
                    <a:lnTo>
                      <a:pt x="4763" y="6929"/>
                    </a:lnTo>
                    <a:cubicBezTo>
                      <a:pt x="11321" y="7723"/>
                      <a:pt x="18026" y="7953"/>
                      <a:pt x="24755" y="7953"/>
                    </a:cubicBezTo>
                    <a:cubicBezTo>
                      <a:pt x="33815" y="7953"/>
                      <a:pt x="42918" y="7536"/>
                      <a:pt x="51767" y="7518"/>
                    </a:cubicBezTo>
                    <a:cubicBezTo>
                      <a:pt x="69771" y="7463"/>
                      <a:pt x="87764" y="7245"/>
                      <a:pt x="105756" y="6995"/>
                    </a:cubicBezTo>
                    <a:cubicBezTo>
                      <a:pt x="141230" y="6515"/>
                      <a:pt x="177412" y="7572"/>
                      <a:pt x="212766" y="4597"/>
                    </a:cubicBezTo>
                    <a:close/>
                    <a:moveTo>
                      <a:pt x="194929" y="0"/>
                    </a:moveTo>
                    <a:cubicBezTo>
                      <a:pt x="165245" y="0"/>
                      <a:pt x="135363" y="1864"/>
                      <a:pt x="105756" y="2287"/>
                    </a:cubicBezTo>
                    <a:cubicBezTo>
                      <a:pt x="87764" y="2548"/>
                      <a:pt x="69771" y="2701"/>
                      <a:pt x="51767" y="2897"/>
                    </a:cubicBezTo>
                    <a:cubicBezTo>
                      <a:pt x="50665" y="2908"/>
                      <a:pt x="49560" y="2913"/>
                      <a:pt x="48452" y="2913"/>
                    </a:cubicBezTo>
                    <a:cubicBezTo>
                      <a:pt x="41424" y="2913"/>
                      <a:pt x="34264" y="2714"/>
                      <a:pt x="27117" y="2714"/>
                    </a:cubicBezTo>
                    <a:cubicBezTo>
                      <a:pt x="19386" y="2714"/>
                      <a:pt x="11670" y="2947"/>
                      <a:pt x="4153" y="3921"/>
                    </a:cubicBezTo>
                    <a:cubicBezTo>
                      <a:pt x="4028" y="3852"/>
                      <a:pt x="3891" y="3819"/>
                      <a:pt x="3754" y="3819"/>
                    </a:cubicBezTo>
                    <a:cubicBezTo>
                      <a:pt x="3545" y="3819"/>
                      <a:pt x="3337" y="3896"/>
                      <a:pt x="3172" y="4041"/>
                    </a:cubicBezTo>
                    <a:cubicBezTo>
                      <a:pt x="2769" y="4096"/>
                      <a:pt x="2355" y="4128"/>
                      <a:pt x="1951" y="4183"/>
                    </a:cubicBezTo>
                    <a:cubicBezTo>
                      <a:pt x="753" y="4368"/>
                      <a:pt x="753" y="6417"/>
                      <a:pt x="1951" y="6591"/>
                    </a:cubicBezTo>
                    <a:cubicBezTo>
                      <a:pt x="2180" y="6635"/>
                      <a:pt x="2420" y="6646"/>
                      <a:pt x="2660" y="6679"/>
                    </a:cubicBezTo>
                    <a:cubicBezTo>
                      <a:pt x="1" y="29630"/>
                      <a:pt x="753" y="54902"/>
                      <a:pt x="4066" y="77636"/>
                    </a:cubicBezTo>
                    <a:cubicBezTo>
                      <a:pt x="4213" y="78616"/>
                      <a:pt x="5003" y="79058"/>
                      <a:pt x="5834" y="79058"/>
                    </a:cubicBezTo>
                    <a:cubicBezTo>
                      <a:pt x="5927" y="79058"/>
                      <a:pt x="6021" y="79053"/>
                      <a:pt x="6114" y="79042"/>
                    </a:cubicBezTo>
                    <a:cubicBezTo>
                      <a:pt x="6252" y="79561"/>
                      <a:pt x="6719" y="79925"/>
                      <a:pt x="7256" y="79925"/>
                    </a:cubicBezTo>
                    <a:cubicBezTo>
                      <a:pt x="7271" y="79925"/>
                      <a:pt x="7287" y="79925"/>
                      <a:pt x="7302" y="79924"/>
                    </a:cubicBezTo>
                    <a:cubicBezTo>
                      <a:pt x="33436" y="80152"/>
                      <a:pt x="59563" y="80271"/>
                      <a:pt x="85684" y="80271"/>
                    </a:cubicBezTo>
                    <a:cubicBezTo>
                      <a:pt x="94541" y="80271"/>
                      <a:pt x="103397" y="80257"/>
                      <a:pt x="112252" y="80230"/>
                    </a:cubicBezTo>
                    <a:cubicBezTo>
                      <a:pt x="129373" y="80186"/>
                      <a:pt x="146494" y="80066"/>
                      <a:pt x="163615" y="79968"/>
                    </a:cubicBezTo>
                    <a:cubicBezTo>
                      <a:pt x="164117" y="79965"/>
                      <a:pt x="164619" y="79964"/>
                      <a:pt x="165123" y="79964"/>
                    </a:cubicBezTo>
                    <a:cubicBezTo>
                      <a:pt x="173618" y="79964"/>
                      <a:pt x="182366" y="80370"/>
                      <a:pt x="191058" y="80370"/>
                    </a:cubicBezTo>
                    <a:cubicBezTo>
                      <a:pt x="198550" y="80370"/>
                      <a:pt x="206001" y="80068"/>
                      <a:pt x="213212" y="78944"/>
                    </a:cubicBezTo>
                    <a:cubicBezTo>
                      <a:pt x="214139" y="78802"/>
                      <a:pt x="214553" y="77854"/>
                      <a:pt x="214455" y="76982"/>
                    </a:cubicBezTo>
                    <a:cubicBezTo>
                      <a:pt x="214520" y="76818"/>
                      <a:pt x="214553" y="76644"/>
                      <a:pt x="214575" y="76470"/>
                    </a:cubicBezTo>
                    <a:cubicBezTo>
                      <a:pt x="215294" y="52581"/>
                      <a:pt x="217931" y="27744"/>
                      <a:pt x="215403" y="3954"/>
                    </a:cubicBezTo>
                    <a:cubicBezTo>
                      <a:pt x="215381" y="3856"/>
                      <a:pt x="215348" y="3758"/>
                      <a:pt x="215316" y="3671"/>
                    </a:cubicBezTo>
                    <a:cubicBezTo>
                      <a:pt x="216231" y="2439"/>
                      <a:pt x="215741" y="347"/>
                      <a:pt x="213725" y="281"/>
                    </a:cubicBezTo>
                    <a:cubicBezTo>
                      <a:pt x="207471" y="84"/>
                      <a:pt x="201204" y="0"/>
                      <a:pt x="19492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>
                <a:solidFill>
                  <a:srgbClr val="AC5B23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262" name="Google Shape;262;p5"/>
          <p:cNvGrpSpPr/>
          <p:nvPr/>
        </p:nvGrpSpPr>
        <p:grpSpPr>
          <a:xfrm>
            <a:off x="8380128" y="2916259"/>
            <a:ext cx="2854945" cy="1076934"/>
            <a:chOff x="1753629" y="1586637"/>
            <a:chExt cx="2224806" cy="629506"/>
          </a:xfrm>
        </p:grpSpPr>
        <p:sp>
          <p:nvSpPr>
            <p:cNvPr id="263" name="Google Shape;263;p5"/>
            <p:cNvSpPr/>
            <p:nvPr/>
          </p:nvSpPr>
          <p:spPr>
            <a:xfrm>
              <a:off x="1818066" y="1704325"/>
              <a:ext cx="464100" cy="464100"/>
            </a:xfrm>
            <a:prstGeom prst="ellipse">
              <a:avLst/>
            </a:prstGeom>
            <a:solidFill>
              <a:schemeClr val="accent2"/>
            </a:solidFill>
            <a:ln w="12700" cap="flat" cmpd="sng">
              <a:solidFill>
                <a:srgbClr val="AC5B2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rPr lang="en-US"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4</a:t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64" name="Google Shape;264;p5"/>
            <p:cNvGrpSpPr/>
            <p:nvPr/>
          </p:nvGrpSpPr>
          <p:grpSpPr>
            <a:xfrm>
              <a:off x="1753629" y="1586637"/>
              <a:ext cx="2224806" cy="629506"/>
              <a:chOff x="34100" y="1847300"/>
              <a:chExt cx="7379125" cy="2009275"/>
            </a:xfrm>
          </p:grpSpPr>
          <p:sp>
            <p:nvSpPr>
              <p:cNvPr id="265" name="Google Shape;265;p5"/>
              <p:cNvSpPr/>
              <p:nvPr/>
            </p:nvSpPr>
            <p:spPr>
              <a:xfrm>
                <a:off x="34100" y="2176600"/>
                <a:ext cx="1880725" cy="1602800"/>
              </a:xfrm>
              <a:custGeom>
                <a:avLst/>
                <a:gdLst/>
                <a:ahLst/>
                <a:cxnLst/>
                <a:rect l="l" t="t" r="r" b="b"/>
                <a:pathLst>
                  <a:path w="75229" h="64112" extrusionOk="0">
                    <a:moveTo>
                      <a:pt x="41887" y="4626"/>
                    </a:moveTo>
                    <a:cubicBezTo>
                      <a:pt x="47489" y="4626"/>
                      <a:pt x="53298" y="6884"/>
                      <a:pt x="58685" y="12306"/>
                    </a:cubicBezTo>
                    <a:cubicBezTo>
                      <a:pt x="58916" y="12537"/>
                      <a:pt x="59201" y="12635"/>
                      <a:pt x="59486" y="12635"/>
                    </a:cubicBezTo>
                    <a:cubicBezTo>
                      <a:pt x="60128" y="12635"/>
                      <a:pt x="60778" y="12139"/>
                      <a:pt x="60854" y="11543"/>
                    </a:cubicBezTo>
                    <a:cubicBezTo>
                      <a:pt x="66281" y="21275"/>
                      <a:pt x="68428" y="31323"/>
                      <a:pt x="62881" y="42286"/>
                    </a:cubicBezTo>
                    <a:cubicBezTo>
                      <a:pt x="57711" y="52502"/>
                      <a:pt x="48612" y="59031"/>
                      <a:pt x="38428" y="59031"/>
                    </a:cubicBezTo>
                    <a:cubicBezTo>
                      <a:pt x="34250" y="59031"/>
                      <a:pt x="29890" y="57932"/>
                      <a:pt x="25544" y="55538"/>
                    </a:cubicBezTo>
                    <a:cubicBezTo>
                      <a:pt x="1" y="41474"/>
                      <a:pt x="19257" y="4626"/>
                      <a:pt x="41887" y="4626"/>
                    </a:cubicBezTo>
                    <a:close/>
                    <a:moveTo>
                      <a:pt x="39305" y="0"/>
                    </a:moveTo>
                    <a:cubicBezTo>
                      <a:pt x="33188" y="0"/>
                      <a:pt x="26964" y="2142"/>
                      <a:pt x="21588" y="6508"/>
                    </a:cubicBezTo>
                    <a:cubicBezTo>
                      <a:pt x="8695" y="16981"/>
                      <a:pt x="1731" y="44074"/>
                      <a:pt x="16346" y="56116"/>
                    </a:cubicBezTo>
                    <a:cubicBezTo>
                      <a:pt x="22887" y="61508"/>
                      <a:pt x="30274" y="64112"/>
                      <a:pt x="37494" y="64112"/>
                    </a:cubicBezTo>
                    <a:cubicBezTo>
                      <a:pt x="47185" y="64112"/>
                      <a:pt x="56575" y="59419"/>
                      <a:pt x="63208" y="50482"/>
                    </a:cubicBezTo>
                    <a:cubicBezTo>
                      <a:pt x="72711" y="37655"/>
                      <a:pt x="75228" y="15749"/>
                      <a:pt x="60156" y="5941"/>
                    </a:cubicBezTo>
                    <a:cubicBezTo>
                      <a:pt x="59966" y="5816"/>
                      <a:pt x="59765" y="5761"/>
                      <a:pt x="59568" y="5761"/>
                    </a:cubicBezTo>
                    <a:cubicBezTo>
                      <a:pt x="58720" y="5761"/>
                      <a:pt x="57958" y="6786"/>
                      <a:pt x="58489" y="7609"/>
                    </a:cubicBezTo>
                    <a:cubicBezTo>
                      <a:pt x="58990" y="8382"/>
                      <a:pt x="59470" y="9167"/>
                      <a:pt x="59938" y="9941"/>
                    </a:cubicBezTo>
                    <a:cubicBezTo>
                      <a:pt x="54481" y="3368"/>
                      <a:pt x="46977" y="0"/>
                      <a:pt x="3930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>
                <a:solidFill>
                  <a:srgbClr val="AC5B23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6" name="Google Shape;266;p5"/>
              <p:cNvSpPr/>
              <p:nvPr/>
            </p:nvSpPr>
            <p:spPr>
              <a:xfrm>
                <a:off x="1964925" y="1847300"/>
                <a:ext cx="5448300" cy="2009275"/>
              </a:xfrm>
              <a:custGeom>
                <a:avLst/>
                <a:gdLst/>
                <a:ahLst/>
                <a:cxnLst/>
                <a:rect l="l" t="t" r="r" b="b"/>
                <a:pathLst>
                  <a:path w="217932" h="80371" extrusionOk="0">
                    <a:moveTo>
                      <a:pt x="212766" y="4597"/>
                    </a:moveTo>
                    <a:lnTo>
                      <a:pt x="212766" y="4597"/>
                    </a:lnTo>
                    <a:cubicBezTo>
                      <a:pt x="209322" y="27657"/>
                      <a:pt x="210542" y="51884"/>
                      <a:pt x="210183" y="75184"/>
                    </a:cubicBezTo>
                    <a:cubicBezTo>
                      <a:pt x="204892" y="74597"/>
                      <a:pt x="199498" y="74402"/>
                      <a:pt x="194072" y="74402"/>
                    </a:cubicBezTo>
                    <a:cubicBezTo>
                      <a:pt x="183874" y="74402"/>
                      <a:pt x="173563" y="75091"/>
                      <a:pt x="163604" y="75162"/>
                    </a:cubicBezTo>
                    <a:cubicBezTo>
                      <a:pt x="146483" y="75304"/>
                      <a:pt x="129362" y="75413"/>
                      <a:pt x="112252" y="75609"/>
                    </a:cubicBezTo>
                    <a:cubicBezTo>
                      <a:pt x="77465" y="75990"/>
                      <a:pt x="42700" y="76557"/>
                      <a:pt x="7934" y="77309"/>
                    </a:cubicBezTo>
                    <a:cubicBezTo>
                      <a:pt x="7956" y="77243"/>
                      <a:pt x="7967" y="77178"/>
                      <a:pt x="7967" y="77102"/>
                    </a:cubicBezTo>
                    <a:cubicBezTo>
                      <a:pt x="7281" y="53856"/>
                      <a:pt x="6431" y="30153"/>
                      <a:pt x="4763" y="6929"/>
                    </a:cubicBezTo>
                    <a:lnTo>
                      <a:pt x="4763" y="6929"/>
                    </a:lnTo>
                    <a:cubicBezTo>
                      <a:pt x="11321" y="7723"/>
                      <a:pt x="18026" y="7953"/>
                      <a:pt x="24755" y="7953"/>
                    </a:cubicBezTo>
                    <a:cubicBezTo>
                      <a:pt x="33815" y="7953"/>
                      <a:pt x="42918" y="7536"/>
                      <a:pt x="51767" y="7518"/>
                    </a:cubicBezTo>
                    <a:cubicBezTo>
                      <a:pt x="69771" y="7463"/>
                      <a:pt x="87764" y="7245"/>
                      <a:pt x="105756" y="6995"/>
                    </a:cubicBezTo>
                    <a:cubicBezTo>
                      <a:pt x="141230" y="6515"/>
                      <a:pt x="177412" y="7572"/>
                      <a:pt x="212766" y="4597"/>
                    </a:cubicBezTo>
                    <a:close/>
                    <a:moveTo>
                      <a:pt x="194929" y="0"/>
                    </a:moveTo>
                    <a:cubicBezTo>
                      <a:pt x="165245" y="0"/>
                      <a:pt x="135363" y="1864"/>
                      <a:pt x="105756" y="2287"/>
                    </a:cubicBezTo>
                    <a:cubicBezTo>
                      <a:pt x="87764" y="2548"/>
                      <a:pt x="69771" y="2701"/>
                      <a:pt x="51767" y="2897"/>
                    </a:cubicBezTo>
                    <a:cubicBezTo>
                      <a:pt x="50665" y="2908"/>
                      <a:pt x="49560" y="2913"/>
                      <a:pt x="48452" y="2913"/>
                    </a:cubicBezTo>
                    <a:cubicBezTo>
                      <a:pt x="41424" y="2913"/>
                      <a:pt x="34264" y="2714"/>
                      <a:pt x="27117" y="2714"/>
                    </a:cubicBezTo>
                    <a:cubicBezTo>
                      <a:pt x="19386" y="2714"/>
                      <a:pt x="11670" y="2947"/>
                      <a:pt x="4153" y="3921"/>
                    </a:cubicBezTo>
                    <a:cubicBezTo>
                      <a:pt x="4028" y="3852"/>
                      <a:pt x="3891" y="3819"/>
                      <a:pt x="3754" y="3819"/>
                    </a:cubicBezTo>
                    <a:cubicBezTo>
                      <a:pt x="3545" y="3819"/>
                      <a:pt x="3337" y="3896"/>
                      <a:pt x="3172" y="4041"/>
                    </a:cubicBezTo>
                    <a:cubicBezTo>
                      <a:pt x="2769" y="4096"/>
                      <a:pt x="2355" y="4128"/>
                      <a:pt x="1951" y="4183"/>
                    </a:cubicBezTo>
                    <a:cubicBezTo>
                      <a:pt x="753" y="4368"/>
                      <a:pt x="753" y="6417"/>
                      <a:pt x="1951" y="6591"/>
                    </a:cubicBezTo>
                    <a:cubicBezTo>
                      <a:pt x="2180" y="6635"/>
                      <a:pt x="2420" y="6646"/>
                      <a:pt x="2660" y="6679"/>
                    </a:cubicBezTo>
                    <a:cubicBezTo>
                      <a:pt x="1" y="29630"/>
                      <a:pt x="753" y="54902"/>
                      <a:pt x="4066" y="77636"/>
                    </a:cubicBezTo>
                    <a:cubicBezTo>
                      <a:pt x="4213" y="78616"/>
                      <a:pt x="5003" y="79058"/>
                      <a:pt x="5834" y="79058"/>
                    </a:cubicBezTo>
                    <a:cubicBezTo>
                      <a:pt x="5927" y="79058"/>
                      <a:pt x="6021" y="79053"/>
                      <a:pt x="6114" y="79042"/>
                    </a:cubicBezTo>
                    <a:cubicBezTo>
                      <a:pt x="6252" y="79561"/>
                      <a:pt x="6719" y="79925"/>
                      <a:pt x="7256" y="79925"/>
                    </a:cubicBezTo>
                    <a:cubicBezTo>
                      <a:pt x="7271" y="79925"/>
                      <a:pt x="7287" y="79925"/>
                      <a:pt x="7302" y="79924"/>
                    </a:cubicBezTo>
                    <a:cubicBezTo>
                      <a:pt x="33436" y="80152"/>
                      <a:pt x="59563" y="80271"/>
                      <a:pt x="85684" y="80271"/>
                    </a:cubicBezTo>
                    <a:cubicBezTo>
                      <a:pt x="94541" y="80271"/>
                      <a:pt x="103397" y="80257"/>
                      <a:pt x="112252" y="80230"/>
                    </a:cubicBezTo>
                    <a:cubicBezTo>
                      <a:pt x="129373" y="80186"/>
                      <a:pt x="146494" y="80066"/>
                      <a:pt x="163615" y="79968"/>
                    </a:cubicBezTo>
                    <a:cubicBezTo>
                      <a:pt x="164117" y="79965"/>
                      <a:pt x="164619" y="79964"/>
                      <a:pt x="165123" y="79964"/>
                    </a:cubicBezTo>
                    <a:cubicBezTo>
                      <a:pt x="173618" y="79964"/>
                      <a:pt x="182366" y="80370"/>
                      <a:pt x="191058" y="80370"/>
                    </a:cubicBezTo>
                    <a:cubicBezTo>
                      <a:pt x="198550" y="80370"/>
                      <a:pt x="206001" y="80068"/>
                      <a:pt x="213212" y="78944"/>
                    </a:cubicBezTo>
                    <a:cubicBezTo>
                      <a:pt x="214139" y="78802"/>
                      <a:pt x="214553" y="77854"/>
                      <a:pt x="214455" y="76982"/>
                    </a:cubicBezTo>
                    <a:cubicBezTo>
                      <a:pt x="214520" y="76818"/>
                      <a:pt x="214553" y="76644"/>
                      <a:pt x="214575" y="76470"/>
                    </a:cubicBezTo>
                    <a:cubicBezTo>
                      <a:pt x="215294" y="52581"/>
                      <a:pt x="217931" y="27744"/>
                      <a:pt x="215403" y="3954"/>
                    </a:cubicBezTo>
                    <a:cubicBezTo>
                      <a:pt x="215381" y="3856"/>
                      <a:pt x="215348" y="3758"/>
                      <a:pt x="215316" y="3671"/>
                    </a:cubicBezTo>
                    <a:cubicBezTo>
                      <a:pt x="216231" y="2439"/>
                      <a:pt x="215741" y="347"/>
                      <a:pt x="213725" y="281"/>
                    </a:cubicBezTo>
                    <a:cubicBezTo>
                      <a:pt x="207471" y="84"/>
                      <a:pt x="201204" y="0"/>
                      <a:pt x="19492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>
                <a:solidFill>
                  <a:srgbClr val="AC5B23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267" name="Google Shape;267;p5"/>
          <p:cNvGrpSpPr/>
          <p:nvPr/>
        </p:nvGrpSpPr>
        <p:grpSpPr>
          <a:xfrm>
            <a:off x="8271802" y="1415866"/>
            <a:ext cx="2916092" cy="1076934"/>
            <a:chOff x="1753629" y="1586637"/>
            <a:chExt cx="2224806" cy="629506"/>
          </a:xfrm>
        </p:grpSpPr>
        <p:sp>
          <p:nvSpPr>
            <p:cNvPr id="268" name="Google Shape;268;p5"/>
            <p:cNvSpPr/>
            <p:nvPr/>
          </p:nvSpPr>
          <p:spPr>
            <a:xfrm>
              <a:off x="1818066" y="1704325"/>
              <a:ext cx="464100" cy="464100"/>
            </a:xfrm>
            <a:prstGeom prst="ellipse">
              <a:avLst/>
            </a:prstGeom>
            <a:solidFill>
              <a:schemeClr val="accent2"/>
            </a:solidFill>
            <a:ln w="12700" cap="flat" cmpd="sng">
              <a:solidFill>
                <a:srgbClr val="AC5B2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rPr lang="en-US"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2</a:t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69" name="Google Shape;269;p5"/>
            <p:cNvGrpSpPr/>
            <p:nvPr/>
          </p:nvGrpSpPr>
          <p:grpSpPr>
            <a:xfrm>
              <a:off x="1753629" y="1586637"/>
              <a:ext cx="2224806" cy="629506"/>
              <a:chOff x="34100" y="1847300"/>
              <a:chExt cx="7379125" cy="2009275"/>
            </a:xfrm>
          </p:grpSpPr>
          <p:sp>
            <p:nvSpPr>
              <p:cNvPr id="270" name="Google Shape;270;p5"/>
              <p:cNvSpPr/>
              <p:nvPr/>
            </p:nvSpPr>
            <p:spPr>
              <a:xfrm>
                <a:off x="34100" y="2176600"/>
                <a:ext cx="1880725" cy="1602800"/>
              </a:xfrm>
              <a:custGeom>
                <a:avLst/>
                <a:gdLst/>
                <a:ahLst/>
                <a:cxnLst/>
                <a:rect l="l" t="t" r="r" b="b"/>
                <a:pathLst>
                  <a:path w="75229" h="64112" extrusionOk="0">
                    <a:moveTo>
                      <a:pt x="41887" y="4626"/>
                    </a:moveTo>
                    <a:cubicBezTo>
                      <a:pt x="47489" y="4626"/>
                      <a:pt x="53298" y="6884"/>
                      <a:pt x="58685" y="12306"/>
                    </a:cubicBezTo>
                    <a:cubicBezTo>
                      <a:pt x="58916" y="12537"/>
                      <a:pt x="59201" y="12635"/>
                      <a:pt x="59486" y="12635"/>
                    </a:cubicBezTo>
                    <a:cubicBezTo>
                      <a:pt x="60128" y="12635"/>
                      <a:pt x="60778" y="12139"/>
                      <a:pt x="60854" y="11543"/>
                    </a:cubicBezTo>
                    <a:cubicBezTo>
                      <a:pt x="66281" y="21275"/>
                      <a:pt x="68428" y="31323"/>
                      <a:pt x="62881" y="42286"/>
                    </a:cubicBezTo>
                    <a:cubicBezTo>
                      <a:pt x="57711" y="52502"/>
                      <a:pt x="48612" y="59031"/>
                      <a:pt x="38428" y="59031"/>
                    </a:cubicBezTo>
                    <a:cubicBezTo>
                      <a:pt x="34250" y="59031"/>
                      <a:pt x="29890" y="57932"/>
                      <a:pt x="25544" y="55538"/>
                    </a:cubicBezTo>
                    <a:cubicBezTo>
                      <a:pt x="1" y="41474"/>
                      <a:pt x="19257" y="4626"/>
                      <a:pt x="41887" y="4626"/>
                    </a:cubicBezTo>
                    <a:close/>
                    <a:moveTo>
                      <a:pt x="39305" y="0"/>
                    </a:moveTo>
                    <a:cubicBezTo>
                      <a:pt x="33188" y="0"/>
                      <a:pt x="26964" y="2142"/>
                      <a:pt x="21588" y="6508"/>
                    </a:cubicBezTo>
                    <a:cubicBezTo>
                      <a:pt x="8695" y="16981"/>
                      <a:pt x="1731" y="44074"/>
                      <a:pt x="16346" y="56116"/>
                    </a:cubicBezTo>
                    <a:cubicBezTo>
                      <a:pt x="22887" y="61508"/>
                      <a:pt x="30274" y="64112"/>
                      <a:pt x="37494" y="64112"/>
                    </a:cubicBezTo>
                    <a:cubicBezTo>
                      <a:pt x="47185" y="64112"/>
                      <a:pt x="56575" y="59419"/>
                      <a:pt x="63208" y="50482"/>
                    </a:cubicBezTo>
                    <a:cubicBezTo>
                      <a:pt x="72711" y="37655"/>
                      <a:pt x="75228" y="15749"/>
                      <a:pt x="60156" y="5941"/>
                    </a:cubicBezTo>
                    <a:cubicBezTo>
                      <a:pt x="59966" y="5816"/>
                      <a:pt x="59765" y="5761"/>
                      <a:pt x="59568" y="5761"/>
                    </a:cubicBezTo>
                    <a:cubicBezTo>
                      <a:pt x="58720" y="5761"/>
                      <a:pt x="57958" y="6786"/>
                      <a:pt x="58489" y="7609"/>
                    </a:cubicBezTo>
                    <a:cubicBezTo>
                      <a:pt x="58990" y="8382"/>
                      <a:pt x="59470" y="9167"/>
                      <a:pt x="59938" y="9941"/>
                    </a:cubicBezTo>
                    <a:cubicBezTo>
                      <a:pt x="54481" y="3368"/>
                      <a:pt x="46977" y="0"/>
                      <a:pt x="3930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>
                <a:solidFill>
                  <a:srgbClr val="AC5B23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1" name="Google Shape;271;p5"/>
              <p:cNvSpPr/>
              <p:nvPr/>
            </p:nvSpPr>
            <p:spPr>
              <a:xfrm>
                <a:off x="1964925" y="1847300"/>
                <a:ext cx="5448300" cy="2009275"/>
              </a:xfrm>
              <a:custGeom>
                <a:avLst/>
                <a:gdLst/>
                <a:ahLst/>
                <a:cxnLst/>
                <a:rect l="l" t="t" r="r" b="b"/>
                <a:pathLst>
                  <a:path w="217932" h="80371" extrusionOk="0">
                    <a:moveTo>
                      <a:pt x="212766" y="4597"/>
                    </a:moveTo>
                    <a:lnTo>
                      <a:pt x="212766" y="4597"/>
                    </a:lnTo>
                    <a:cubicBezTo>
                      <a:pt x="209322" y="27657"/>
                      <a:pt x="210542" y="51884"/>
                      <a:pt x="210183" y="75184"/>
                    </a:cubicBezTo>
                    <a:cubicBezTo>
                      <a:pt x="204892" y="74597"/>
                      <a:pt x="199498" y="74402"/>
                      <a:pt x="194072" y="74402"/>
                    </a:cubicBezTo>
                    <a:cubicBezTo>
                      <a:pt x="183874" y="74402"/>
                      <a:pt x="173563" y="75091"/>
                      <a:pt x="163604" y="75162"/>
                    </a:cubicBezTo>
                    <a:cubicBezTo>
                      <a:pt x="146483" y="75304"/>
                      <a:pt x="129362" y="75413"/>
                      <a:pt x="112252" y="75609"/>
                    </a:cubicBezTo>
                    <a:cubicBezTo>
                      <a:pt x="77465" y="75990"/>
                      <a:pt x="42700" y="76557"/>
                      <a:pt x="7934" y="77309"/>
                    </a:cubicBezTo>
                    <a:cubicBezTo>
                      <a:pt x="7956" y="77243"/>
                      <a:pt x="7967" y="77178"/>
                      <a:pt x="7967" y="77102"/>
                    </a:cubicBezTo>
                    <a:cubicBezTo>
                      <a:pt x="7281" y="53856"/>
                      <a:pt x="6431" y="30153"/>
                      <a:pt x="4763" y="6929"/>
                    </a:cubicBezTo>
                    <a:lnTo>
                      <a:pt x="4763" y="6929"/>
                    </a:lnTo>
                    <a:cubicBezTo>
                      <a:pt x="11321" y="7723"/>
                      <a:pt x="18026" y="7953"/>
                      <a:pt x="24755" y="7953"/>
                    </a:cubicBezTo>
                    <a:cubicBezTo>
                      <a:pt x="33815" y="7953"/>
                      <a:pt x="42918" y="7536"/>
                      <a:pt x="51767" y="7518"/>
                    </a:cubicBezTo>
                    <a:cubicBezTo>
                      <a:pt x="69771" y="7463"/>
                      <a:pt x="87764" y="7245"/>
                      <a:pt x="105756" y="6995"/>
                    </a:cubicBezTo>
                    <a:cubicBezTo>
                      <a:pt x="141230" y="6515"/>
                      <a:pt x="177412" y="7572"/>
                      <a:pt x="212766" y="4597"/>
                    </a:cubicBezTo>
                    <a:close/>
                    <a:moveTo>
                      <a:pt x="194929" y="0"/>
                    </a:moveTo>
                    <a:cubicBezTo>
                      <a:pt x="165245" y="0"/>
                      <a:pt x="135363" y="1864"/>
                      <a:pt x="105756" y="2287"/>
                    </a:cubicBezTo>
                    <a:cubicBezTo>
                      <a:pt x="87764" y="2548"/>
                      <a:pt x="69771" y="2701"/>
                      <a:pt x="51767" y="2897"/>
                    </a:cubicBezTo>
                    <a:cubicBezTo>
                      <a:pt x="50665" y="2908"/>
                      <a:pt x="49560" y="2913"/>
                      <a:pt x="48452" y="2913"/>
                    </a:cubicBezTo>
                    <a:cubicBezTo>
                      <a:pt x="41424" y="2913"/>
                      <a:pt x="34264" y="2714"/>
                      <a:pt x="27117" y="2714"/>
                    </a:cubicBezTo>
                    <a:cubicBezTo>
                      <a:pt x="19386" y="2714"/>
                      <a:pt x="11670" y="2947"/>
                      <a:pt x="4153" y="3921"/>
                    </a:cubicBezTo>
                    <a:cubicBezTo>
                      <a:pt x="4028" y="3852"/>
                      <a:pt x="3891" y="3819"/>
                      <a:pt x="3754" y="3819"/>
                    </a:cubicBezTo>
                    <a:cubicBezTo>
                      <a:pt x="3545" y="3819"/>
                      <a:pt x="3337" y="3896"/>
                      <a:pt x="3172" y="4041"/>
                    </a:cubicBezTo>
                    <a:cubicBezTo>
                      <a:pt x="2769" y="4096"/>
                      <a:pt x="2355" y="4128"/>
                      <a:pt x="1951" y="4183"/>
                    </a:cubicBezTo>
                    <a:cubicBezTo>
                      <a:pt x="753" y="4368"/>
                      <a:pt x="753" y="6417"/>
                      <a:pt x="1951" y="6591"/>
                    </a:cubicBezTo>
                    <a:cubicBezTo>
                      <a:pt x="2180" y="6635"/>
                      <a:pt x="2420" y="6646"/>
                      <a:pt x="2660" y="6679"/>
                    </a:cubicBezTo>
                    <a:cubicBezTo>
                      <a:pt x="1" y="29630"/>
                      <a:pt x="753" y="54902"/>
                      <a:pt x="4066" y="77636"/>
                    </a:cubicBezTo>
                    <a:cubicBezTo>
                      <a:pt x="4213" y="78616"/>
                      <a:pt x="5003" y="79058"/>
                      <a:pt x="5834" y="79058"/>
                    </a:cubicBezTo>
                    <a:cubicBezTo>
                      <a:pt x="5927" y="79058"/>
                      <a:pt x="6021" y="79053"/>
                      <a:pt x="6114" y="79042"/>
                    </a:cubicBezTo>
                    <a:cubicBezTo>
                      <a:pt x="6252" y="79561"/>
                      <a:pt x="6719" y="79925"/>
                      <a:pt x="7256" y="79925"/>
                    </a:cubicBezTo>
                    <a:cubicBezTo>
                      <a:pt x="7271" y="79925"/>
                      <a:pt x="7287" y="79925"/>
                      <a:pt x="7302" y="79924"/>
                    </a:cubicBezTo>
                    <a:cubicBezTo>
                      <a:pt x="33436" y="80152"/>
                      <a:pt x="59563" y="80271"/>
                      <a:pt x="85684" y="80271"/>
                    </a:cubicBezTo>
                    <a:cubicBezTo>
                      <a:pt x="94541" y="80271"/>
                      <a:pt x="103397" y="80257"/>
                      <a:pt x="112252" y="80230"/>
                    </a:cubicBezTo>
                    <a:cubicBezTo>
                      <a:pt x="129373" y="80186"/>
                      <a:pt x="146494" y="80066"/>
                      <a:pt x="163615" y="79968"/>
                    </a:cubicBezTo>
                    <a:cubicBezTo>
                      <a:pt x="164117" y="79965"/>
                      <a:pt x="164619" y="79964"/>
                      <a:pt x="165123" y="79964"/>
                    </a:cubicBezTo>
                    <a:cubicBezTo>
                      <a:pt x="173618" y="79964"/>
                      <a:pt x="182366" y="80370"/>
                      <a:pt x="191058" y="80370"/>
                    </a:cubicBezTo>
                    <a:cubicBezTo>
                      <a:pt x="198550" y="80370"/>
                      <a:pt x="206001" y="80068"/>
                      <a:pt x="213212" y="78944"/>
                    </a:cubicBezTo>
                    <a:cubicBezTo>
                      <a:pt x="214139" y="78802"/>
                      <a:pt x="214553" y="77854"/>
                      <a:pt x="214455" y="76982"/>
                    </a:cubicBezTo>
                    <a:cubicBezTo>
                      <a:pt x="214520" y="76818"/>
                      <a:pt x="214553" y="76644"/>
                      <a:pt x="214575" y="76470"/>
                    </a:cubicBezTo>
                    <a:cubicBezTo>
                      <a:pt x="215294" y="52581"/>
                      <a:pt x="217931" y="27744"/>
                      <a:pt x="215403" y="3954"/>
                    </a:cubicBezTo>
                    <a:cubicBezTo>
                      <a:pt x="215381" y="3856"/>
                      <a:pt x="215348" y="3758"/>
                      <a:pt x="215316" y="3671"/>
                    </a:cubicBezTo>
                    <a:cubicBezTo>
                      <a:pt x="216231" y="2439"/>
                      <a:pt x="215741" y="347"/>
                      <a:pt x="213725" y="281"/>
                    </a:cubicBezTo>
                    <a:cubicBezTo>
                      <a:pt x="207471" y="84"/>
                      <a:pt x="201204" y="0"/>
                      <a:pt x="19492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>
                <a:solidFill>
                  <a:srgbClr val="AC5B23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272" name="Google Shape;272;p5"/>
          <p:cNvGrpSpPr/>
          <p:nvPr/>
        </p:nvGrpSpPr>
        <p:grpSpPr>
          <a:xfrm>
            <a:off x="1097068" y="4577265"/>
            <a:ext cx="2863612" cy="1072789"/>
            <a:chOff x="1753629" y="1586637"/>
            <a:chExt cx="2224806" cy="629506"/>
          </a:xfrm>
        </p:grpSpPr>
        <p:sp>
          <p:nvSpPr>
            <p:cNvPr id="273" name="Google Shape;273;p5"/>
            <p:cNvSpPr/>
            <p:nvPr/>
          </p:nvSpPr>
          <p:spPr>
            <a:xfrm>
              <a:off x="1818066" y="1704325"/>
              <a:ext cx="464100" cy="464100"/>
            </a:xfrm>
            <a:prstGeom prst="ellipse">
              <a:avLst/>
            </a:prstGeom>
            <a:solidFill>
              <a:schemeClr val="accent2"/>
            </a:solidFill>
            <a:ln w="12700" cap="flat" cmpd="sng">
              <a:solidFill>
                <a:srgbClr val="AC5B2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rPr lang="en-US"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5</a:t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74" name="Google Shape;274;p5"/>
            <p:cNvGrpSpPr/>
            <p:nvPr/>
          </p:nvGrpSpPr>
          <p:grpSpPr>
            <a:xfrm>
              <a:off x="1753629" y="1586637"/>
              <a:ext cx="2224806" cy="629506"/>
              <a:chOff x="34100" y="1847300"/>
              <a:chExt cx="7379125" cy="2009275"/>
            </a:xfrm>
          </p:grpSpPr>
          <p:sp>
            <p:nvSpPr>
              <p:cNvPr id="275" name="Google Shape;275;p5"/>
              <p:cNvSpPr/>
              <p:nvPr/>
            </p:nvSpPr>
            <p:spPr>
              <a:xfrm>
                <a:off x="34100" y="2176600"/>
                <a:ext cx="1880725" cy="1602800"/>
              </a:xfrm>
              <a:custGeom>
                <a:avLst/>
                <a:gdLst/>
                <a:ahLst/>
                <a:cxnLst/>
                <a:rect l="l" t="t" r="r" b="b"/>
                <a:pathLst>
                  <a:path w="75229" h="64112" extrusionOk="0">
                    <a:moveTo>
                      <a:pt x="41887" y="4626"/>
                    </a:moveTo>
                    <a:cubicBezTo>
                      <a:pt x="47489" y="4626"/>
                      <a:pt x="53298" y="6884"/>
                      <a:pt x="58685" y="12306"/>
                    </a:cubicBezTo>
                    <a:cubicBezTo>
                      <a:pt x="58916" y="12537"/>
                      <a:pt x="59201" y="12635"/>
                      <a:pt x="59486" y="12635"/>
                    </a:cubicBezTo>
                    <a:cubicBezTo>
                      <a:pt x="60128" y="12635"/>
                      <a:pt x="60778" y="12139"/>
                      <a:pt x="60854" y="11543"/>
                    </a:cubicBezTo>
                    <a:cubicBezTo>
                      <a:pt x="66281" y="21275"/>
                      <a:pt x="68428" y="31323"/>
                      <a:pt x="62881" y="42286"/>
                    </a:cubicBezTo>
                    <a:cubicBezTo>
                      <a:pt x="57711" y="52502"/>
                      <a:pt x="48612" y="59031"/>
                      <a:pt x="38428" y="59031"/>
                    </a:cubicBezTo>
                    <a:cubicBezTo>
                      <a:pt x="34250" y="59031"/>
                      <a:pt x="29890" y="57932"/>
                      <a:pt x="25544" y="55538"/>
                    </a:cubicBezTo>
                    <a:cubicBezTo>
                      <a:pt x="1" y="41474"/>
                      <a:pt x="19257" y="4626"/>
                      <a:pt x="41887" y="4626"/>
                    </a:cubicBezTo>
                    <a:close/>
                    <a:moveTo>
                      <a:pt x="39305" y="0"/>
                    </a:moveTo>
                    <a:cubicBezTo>
                      <a:pt x="33188" y="0"/>
                      <a:pt x="26964" y="2142"/>
                      <a:pt x="21588" y="6508"/>
                    </a:cubicBezTo>
                    <a:cubicBezTo>
                      <a:pt x="8695" y="16981"/>
                      <a:pt x="1731" y="44074"/>
                      <a:pt x="16346" y="56116"/>
                    </a:cubicBezTo>
                    <a:cubicBezTo>
                      <a:pt x="22887" y="61508"/>
                      <a:pt x="30274" y="64112"/>
                      <a:pt x="37494" y="64112"/>
                    </a:cubicBezTo>
                    <a:cubicBezTo>
                      <a:pt x="47185" y="64112"/>
                      <a:pt x="56575" y="59419"/>
                      <a:pt x="63208" y="50482"/>
                    </a:cubicBezTo>
                    <a:cubicBezTo>
                      <a:pt x="72711" y="37655"/>
                      <a:pt x="75228" y="15749"/>
                      <a:pt x="60156" y="5941"/>
                    </a:cubicBezTo>
                    <a:cubicBezTo>
                      <a:pt x="59966" y="5816"/>
                      <a:pt x="59765" y="5761"/>
                      <a:pt x="59568" y="5761"/>
                    </a:cubicBezTo>
                    <a:cubicBezTo>
                      <a:pt x="58720" y="5761"/>
                      <a:pt x="57958" y="6786"/>
                      <a:pt x="58489" y="7609"/>
                    </a:cubicBezTo>
                    <a:cubicBezTo>
                      <a:pt x="58990" y="8382"/>
                      <a:pt x="59470" y="9167"/>
                      <a:pt x="59938" y="9941"/>
                    </a:cubicBezTo>
                    <a:cubicBezTo>
                      <a:pt x="54481" y="3368"/>
                      <a:pt x="46977" y="0"/>
                      <a:pt x="3930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>
                <a:solidFill>
                  <a:srgbClr val="AC5B23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6" name="Google Shape;276;p5"/>
              <p:cNvSpPr/>
              <p:nvPr/>
            </p:nvSpPr>
            <p:spPr>
              <a:xfrm>
                <a:off x="1964925" y="1847300"/>
                <a:ext cx="5448300" cy="2009275"/>
              </a:xfrm>
              <a:custGeom>
                <a:avLst/>
                <a:gdLst/>
                <a:ahLst/>
                <a:cxnLst/>
                <a:rect l="l" t="t" r="r" b="b"/>
                <a:pathLst>
                  <a:path w="217932" h="80371" extrusionOk="0">
                    <a:moveTo>
                      <a:pt x="212766" y="4597"/>
                    </a:moveTo>
                    <a:lnTo>
                      <a:pt x="212766" y="4597"/>
                    </a:lnTo>
                    <a:cubicBezTo>
                      <a:pt x="209322" y="27657"/>
                      <a:pt x="210542" y="51884"/>
                      <a:pt x="210183" y="75184"/>
                    </a:cubicBezTo>
                    <a:cubicBezTo>
                      <a:pt x="204892" y="74597"/>
                      <a:pt x="199498" y="74402"/>
                      <a:pt x="194072" y="74402"/>
                    </a:cubicBezTo>
                    <a:cubicBezTo>
                      <a:pt x="183874" y="74402"/>
                      <a:pt x="173563" y="75091"/>
                      <a:pt x="163604" y="75162"/>
                    </a:cubicBezTo>
                    <a:cubicBezTo>
                      <a:pt x="146483" y="75304"/>
                      <a:pt x="129362" y="75413"/>
                      <a:pt x="112252" y="75609"/>
                    </a:cubicBezTo>
                    <a:cubicBezTo>
                      <a:pt x="77465" y="75990"/>
                      <a:pt x="42700" y="76557"/>
                      <a:pt x="7934" y="77309"/>
                    </a:cubicBezTo>
                    <a:cubicBezTo>
                      <a:pt x="7956" y="77243"/>
                      <a:pt x="7967" y="77178"/>
                      <a:pt x="7967" y="77102"/>
                    </a:cubicBezTo>
                    <a:cubicBezTo>
                      <a:pt x="7281" y="53856"/>
                      <a:pt x="6431" y="30153"/>
                      <a:pt x="4763" y="6929"/>
                    </a:cubicBezTo>
                    <a:lnTo>
                      <a:pt x="4763" y="6929"/>
                    </a:lnTo>
                    <a:cubicBezTo>
                      <a:pt x="11321" y="7723"/>
                      <a:pt x="18026" y="7953"/>
                      <a:pt x="24755" y="7953"/>
                    </a:cubicBezTo>
                    <a:cubicBezTo>
                      <a:pt x="33815" y="7953"/>
                      <a:pt x="42918" y="7536"/>
                      <a:pt x="51767" y="7518"/>
                    </a:cubicBezTo>
                    <a:cubicBezTo>
                      <a:pt x="69771" y="7463"/>
                      <a:pt x="87764" y="7245"/>
                      <a:pt x="105756" y="6995"/>
                    </a:cubicBezTo>
                    <a:cubicBezTo>
                      <a:pt x="141230" y="6515"/>
                      <a:pt x="177412" y="7572"/>
                      <a:pt x="212766" y="4597"/>
                    </a:cubicBezTo>
                    <a:close/>
                    <a:moveTo>
                      <a:pt x="194929" y="0"/>
                    </a:moveTo>
                    <a:cubicBezTo>
                      <a:pt x="165245" y="0"/>
                      <a:pt x="135363" y="1864"/>
                      <a:pt x="105756" y="2287"/>
                    </a:cubicBezTo>
                    <a:cubicBezTo>
                      <a:pt x="87764" y="2548"/>
                      <a:pt x="69771" y="2701"/>
                      <a:pt x="51767" y="2897"/>
                    </a:cubicBezTo>
                    <a:cubicBezTo>
                      <a:pt x="50665" y="2908"/>
                      <a:pt x="49560" y="2913"/>
                      <a:pt x="48452" y="2913"/>
                    </a:cubicBezTo>
                    <a:cubicBezTo>
                      <a:pt x="41424" y="2913"/>
                      <a:pt x="34264" y="2714"/>
                      <a:pt x="27117" y="2714"/>
                    </a:cubicBezTo>
                    <a:cubicBezTo>
                      <a:pt x="19386" y="2714"/>
                      <a:pt x="11670" y="2947"/>
                      <a:pt x="4153" y="3921"/>
                    </a:cubicBezTo>
                    <a:cubicBezTo>
                      <a:pt x="4028" y="3852"/>
                      <a:pt x="3891" y="3819"/>
                      <a:pt x="3754" y="3819"/>
                    </a:cubicBezTo>
                    <a:cubicBezTo>
                      <a:pt x="3545" y="3819"/>
                      <a:pt x="3337" y="3896"/>
                      <a:pt x="3172" y="4041"/>
                    </a:cubicBezTo>
                    <a:cubicBezTo>
                      <a:pt x="2769" y="4096"/>
                      <a:pt x="2355" y="4128"/>
                      <a:pt x="1951" y="4183"/>
                    </a:cubicBezTo>
                    <a:cubicBezTo>
                      <a:pt x="753" y="4368"/>
                      <a:pt x="753" y="6417"/>
                      <a:pt x="1951" y="6591"/>
                    </a:cubicBezTo>
                    <a:cubicBezTo>
                      <a:pt x="2180" y="6635"/>
                      <a:pt x="2420" y="6646"/>
                      <a:pt x="2660" y="6679"/>
                    </a:cubicBezTo>
                    <a:cubicBezTo>
                      <a:pt x="1" y="29630"/>
                      <a:pt x="753" y="54902"/>
                      <a:pt x="4066" y="77636"/>
                    </a:cubicBezTo>
                    <a:cubicBezTo>
                      <a:pt x="4213" y="78616"/>
                      <a:pt x="5003" y="79058"/>
                      <a:pt x="5834" y="79058"/>
                    </a:cubicBezTo>
                    <a:cubicBezTo>
                      <a:pt x="5927" y="79058"/>
                      <a:pt x="6021" y="79053"/>
                      <a:pt x="6114" y="79042"/>
                    </a:cubicBezTo>
                    <a:cubicBezTo>
                      <a:pt x="6252" y="79561"/>
                      <a:pt x="6719" y="79925"/>
                      <a:pt x="7256" y="79925"/>
                    </a:cubicBezTo>
                    <a:cubicBezTo>
                      <a:pt x="7271" y="79925"/>
                      <a:pt x="7287" y="79925"/>
                      <a:pt x="7302" y="79924"/>
                    </a:cubicBezTo>
                    <a:cubicBezTo>
                      <a:pt x="33436" y="80152"/>
                      <a:pt x="59563" y="80271"/>
                      <a:pt x="85684" y="80271"/>
                    </a:cubicBezTo>
                    <a:cubicBezTo>
                      <a:pt x="94541" y="80271"/>
                      <a:pt x="103397" y="80257"/>
                      <a:pt x="112252" y="80230"/>
                    </a:cubicBezTo>
                    <a:cubicBezTo>
                      <a:pt x="129373" y="80186"/>
                      <a:pt x="146494" y="80066"/>
                      <a:pt x="163615" y="79968"/>
                    </a:cubicBezTo>
                    <a:cubicBezTo>
                      <a:pt x="164117" y="79965"/>
                      <a:pt x="164619" y="79964"/>
                      <a:pt x="165123" y="79964"/>
                    </a:cubicBezTo>
                    <a:cubicBezTo>
                      <a:pt x="173618" y="79964"/>
                      <a:pt x="182366" y="80370"/>
                      <a:pt x="191058" y="80370"/>
                    </a:cubicBezTo>
                    <a:cubicBezTo>
                      <a:pt x="198550" y="80370"/>
                      <a:pt x="206001" y="80068"/>
                      <a:pt x="213212" y="78944"/>
                    </a:cubicBezTo>
                    <a:cubicBezTo>
                      <a:pt x="214139" y="78802"/>
                      <a:pt x="214553" y="77854"/>
                      <a:pt x="214455" y="76982"/>
                    </a:cubicBezTo>
                    <a:cubicBezTo>
                      <a:pt x="214520" y="76818"/>
                      <a:pt x="214553" y="76644"/>
                      <a:pt x="214575" y="76470"/>
                    </a:cubicBezTo>
                    <a:cubicBezTo>
                      <a:pt x="215294" y="52581"/>
                      <a:pt x="217931" y="27744"/>
                      <a:pt x="215403" y="3954"/>
                    </a:cubicBezTo>
                    <a:cubicBezTo>
                      <a:pt x="215381" y="3856"/>
                      <a:pt x="215348" y="3758"/>
                      <a:pt x="215316" y="3671"/>
                    </a:cubicBezTo>
                    <a:cubicBezTo>
                      <a:pt x="216231" y="2439"/>
                      <a:pt x="215741" y="347"/>
                      <a:pt x="213725" y="281"/>
                    </a:cubicBezTo>
                    <a:cubicBezTo>
                      <a:pt x="207471" y="84"/>
                      <a:pt x="201204" y="0"/>
                      <a:pt x="19492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>
                <a:solidFill>
                  <a:srgbClr val="AC5B23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277" name="Google Shape;277;p5"/>
          <p:cNvGrpSpPr/>
          <p:nvPr/>
        </p:nvGrpSpPr>
        <p:grpSpPr>
          <a:xfrm>
            <a:off x="945487" y="2905912"/>
            <a:ext cx="3015193" cy="1076934"/>
            <a:chOff x="1753629" y="1586637"/>
            <a:chExt cx="2224806" cy="629506"/>
          </a:xfrm>
        </p:grpSpPr>
        <p:sp>
          <p:nvSpPr>
            <p:cNvPr id="278" name="Google Shape;278;p5"/>
            <p:cNvSpPr/>
            <p:nvPr/>
          </p:nvSpPr>
          <p:spPr>
            <a:xfrm>
              <a:off x="1818066" y="1704325"/>
              <a:ext cx="464100" cy="464100"/>
            </a:xfrm>
            <a:prstGeom prst="ellipse">
              <a:avLst/>
            </a:prstGeom>
            <a:solidFill>
              <a:schemeClr val="accent2"/>
            </a:solidFill>
            <a:ln w="12700" cap="flat" cmpd="sng">
              <a:solidFill>
                <a:srgbClr val="AC5B2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rPr lang="en-US"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3</a:t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79" name="Google Shape;279;p5"/>
            <p:cNvGrpSpPr/>
            <p:nvPr/>
          </p:nvGrpSpPr>
          <p:grpSpPr>
            <a:xfrm>
              <a:off x="1753629" y="1586637"/>
              <a:ext cx="2224806" cy="629506"/>
              <a:chOff x="34100" y="1847300"/>
              <a:chExt cx="7379125" cy="2009275"/>
            </a:xfrm>
          </p:grpSpPr>
          <p:sp>
            <p:nvSpPr>
              <p:cNvPr id="280" name="Google Shape;280;p5"/>
              <p:cNvSpPr/>
              <p:nvPr/>
            </p:nvSpPr>
            <p:spPr>
              <a:xfrm>
                <a:off x="34100" y="2176600"/>
                <a:ext cx="1880725" cy="1602800"/>
              </a:xfrm>
              <a:custGeom>
                <a:avLst/>
                <a:gdLst/>
                <a:ahLst/>
                <a:cxnLst/>
                <a:rect l="l" t="t" r="r" b="b"/>
                <a:pathLst>
                  <a:path w="75229" h="64112" extrusionOk="0">
                    <a:moveTo>
                      <a:pt x="41887" y="4626"/>
                    </a:moveTo>
                    <a:cubicBezTo>
                      <a:pt x="47489" y="4626"/>
                      <a:pt x="53298" y="6884"/>
                      <a:pt x="58685" y="12306"/>
                    </a:cubicBezTo>
                    <a:cubicBezTo>
                      <a:pt x="58916" y="12537"/>
                      <a:pt x="59201" y="12635"/>
                      <a:pt x="59486" y="12635"/>
                    </a:cubicBezTo>
                    <a:cubicBezTo>
                      <a:pt x="60128" y="12635"/>
                      <a:pt x="60778" y="12139"/>
                      <a:pt x="60854" y="11543"/>
                    </a:cubicBezTo>
                    <a:cubicBezTo>
                      <a:pt x="66281" y="21275"/>
                      <a:pt x="68428" y="31323"/>
                      <a:pt x="62881" y="42286"/>
                    </a:cubicBezTo>
                    <a:cubicBezTo>
                      <a:pt x="57711" y="52502"/>
                      <a:pt x="48612" y="59031"/>
                      <a:pt x="38428" y="59031"/>
                    </a:cubicBezTo>
                    <a:cubicBezTo>
                      <a:pt x="34250" y="59031"/>
                      <a:pt x="29890" y="57932"/>
                      <a:pt x="25544" y="55538"/>
                    </a:cubicBezTo>
                    <a:cubicBezTo>
                      <a:pt x="1" y="41474"/>
                      <a:pt x="19257" y="4626"/>
                      <a:pt x="41887" y="4626"/>
                    </a:cubicBezTo>
                    <a:close/>
                    <a:moveTo>
                      <a:pt x="39305" y="0"/>
                    </a:moveTo>
                    <a:cubicBezTo>
                      <a:pt x="33188" y="0"/>
                      <a:pt x="26964" y="2142"/>
                      <a:pt x="21588" y="6508"/>
                    </a:cubicBezTo>
                    <a:cubicBezTo>
                      <a:pt x="8695" y="16981"/>
                      <a:pt x="1731" y="44074"/>
                      <a:pt x="16346" y="56116"/>
                    </a:cubicBezTo>
                    <a:cubicBezTo>
                      <a:pt x="22887" y="61508"/>
                      <a:pt x="30274" y="64112"/>
                      <a:pt x="37494" y="64112"/>
                    </a:cubicBezTo>
                    <a:cubicBezTo>
                      <a:pt x="47185" y="64112"/>
                      <a:pt x="56575" y="59419"/>
                      <a:pt x="63208" y="50482"/>
                    </a:cubicBezTo>
                    <a:cubicBezTo>
                      <a:pt x="72711" y="37655"/>
                      <a:pt x="75228" y="15749"/>
                      <a:pt x="60156" y="5941"/>
                    </a:cubicBezTo>
                    <a:cubicBezTo>
                      <a:pt x="59966" y="5816"/>
                      <a:pt x="59765" y="5761"/>
                      <a:pt x="59568" y="5761"/>
                    </a:cubicBezTo>
                    <a:cubicBezTo>
                      <a:pt x="58720" y="5761"/>
                      <a:pt x="57958" y="6786"/>
                      <a:pt x="58489" y="7609"/>
                    </a:cubicBezTo>
                    <a:cubicBezTo>
                      <a:pt x="58990" y="8382"/>
                      <a:pt x="59470" y="9167"/>
                      <a:pt x="59938" y="9941"/>
                    </a:cubicBezTo>
                    <a:cubicBezTo>
                      <a:pt x="54481" y="3368"/>
                      <a:pt x="46977" y="0"/>
                      <a:pt x="3930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>
                <a:solidFill>
                  <a:srgbClr val="AC5B23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1" name="Google Shape;281;p5"/>
              <p:cNvSpPr/>
              <p:nvPr/>
            </p:nvSpPr>
            <p:spPr>
              <a:xfrm>
                <a:off x="1964925" y="1847300"/>
                <a:ext cx="5448300" cy="2009275"/>
              </a:xfrm>
              <a:custGeom>
                <a:avLst/>
                <a:gdLst/>
                <a:ahLst/>
                <a:cxnLst/>
                <a:rect l="l" t="t" r="r" b="b"/>
                <a:pathLst>
                  <a:path w="217932" h="80371" extrusionOk="0">
                    <a:moveTo>
                      <a:pt x="212766" y="4597"/>
                    </a:moveTo>
                    <a:lnTo>
                      <a:pt x="212766" y="4597"/>
                    </a:lnTo>
                    <a:cubicBezTo>
                      <a:pt x="209322" y="27657"/>
                      <a:pt x="210542" y="51884"/>
                      <a:pt x="210183" y="75184"/>
                    </a:cubicBezTo>
                    <a:cubicBezTo>
                      <a:pt x="204892" y="74597"/>
                      <a:pt x="199498" y="74402"/>
                      <a:pt x="194072" y="74402"/>
                    </a:cubicBezTo>
                    <a:cubicBezTo>
                      <a:pt x="183874" y="74402"/>
                      <a:pt x="173563" y="75091"/>
                      <a:pt x="163604" y="75162"/>
                    </a:cubicBezTo>
                    <a:cubicBezTo>
                      <a:pt x="146483" y="75304"/>
                      <a:pt x="129362" y="75413"/>
                      <a:pt x="112252" y="75609"/>
                    </a:cubicBezTo>
                    <a:cubicBezTo>
                      <a:pt x="77465" y="75990"/>
                      <a:pt x="42700" y="76557"/>
                      <a:pt x="7934" y="77309"/>
                    </a:cubicBezTo>
                    <a:cubicBezTo>
                      <a:pt x="7956" y="77243"/>
                      <a:pt x="7967" y="77178"/>
                      <a:pt x="7967" y="77102"/>
                    </a:cubicBezTo>
                    <a:cubicBezTo>
                      <a:pt x="7281" y="53856"/>
                      <a:pt x="6431" y="30153"/>
                      <a:pt x="4763" y="6929"/>
                    </a:cubicBezTo>
                    <a:lnTo>
                      <a:pt x="4763" y="6929"/>
                    </a:lnTo>
                    <a:cubicBezTo>
                      <a:pt x="11321" y="7723"/>
                      <a:pt x="18026" y="7953"/>
                      <a:pt x="24755" y="7953"/>
                    </a:cubicBezTo>
                    <a:cubicBezTo>
                      <a:pt x="33815" y="7953"/>
                      <a:pt x="42918" y="7536"/>
                      <a:pt x="51767" y="7518"/>
                    </a:cubicBezTo>
                    <a:cubicBezTo>
                      <a:pt x="69771" y="7463"/>
                      <a:pt x="87764" y="7245"/>
                      <a:pt x="105756" y="6995"/>
                    </a:cubicBezTo>
                    <a:cubicBezTo>
                      <a:pt x="141230" y="6515"/>
                      <a:pt x="177412" y="7572"/>
                      <a:pt x="212766" y="4597"/>
                    </a:cubicBezTo>
                    <a:close/>
                    <a:moveTo>
                      <a:pt x="194929" y="0"/>
                    </a:moveTo>
                    <a:cubicBezTo>
                      <a:pt x="165245" y="0"/>
                      <a:pt x="135363" y="1864"/>
                      <a:pt x="105756" y="2287"/>
                    </a:cubicBezTo>
                    <a:cubicBezTo>
                      <a:pt x="87764" y="2548"/>
                      <a:pt x="69771" y="2701"/>
                      <a:pt x="51767" y="2897"/>
                    </a:cubicBezTo>
                    <a:cubicBezTo>
                      <a:pt x="50665" y="2908"/>
                      <a:pt x="49560" y="2913"/>
                      <a:pt x="48452" y="2913"/>
                    </a:cubicBezTo>
                    <a:cubicBezTo>
                      <a:pt x="41424" y="2913"/>
                      <a:pt x="34264" y="2714"/>
                      <a:pt x="27117" y="2714"/>
                    </a:cubicBezTo>
                    <a:cubicBezTo>
                      <a:pt x="19386" y="2714"/>
                      <a:pt x="11670" y="2947"/>
                      <a:pt x="4153" y="3921"/>
                    </a:cubicBezTo>
                    <a:cubicBezTo>
                      <a:pt x="4028" y="3852"/>
                      <a:pt x="3891" y="3819"/>
                      <a:pt x="3754" y="3819"/>
                    </a:cubicBezTo>
                    <a:cubicBezTo>
                      <a:pt x="3545" y="3819"/>
                      <a:pt x="3337" y="3896"/>
                      <a:pt x="3172" y="4041"/>
                    </a:cubicBezTo>
                    <a:cubicBezTo>
                      <a:pt x="2769" y="4096"/>
                      <a:pt x="2355" y="4128"/>
                      <a:pt x="1951" y="4183"/>
                    </a:cubicBezTo>
                    <a:cubicBezTo>
                      <a:pt x="753" y="4368"/>
                      <a:pt x="753" y="6417"/>
                      <a:pt x="1951" y="6591"/>
                    </a:cubicBezTo>
                    <a:cubicBezTo>
                      <a:pt x="2180" y="6635"/>
                      <a:pt x="2420" y="6646"/>
                      <a:pt x="2660" y="6679"/>
                    </a:cubicBezTo>
                    <a:cubicBezTo>
                      <a:pt x="1" y="29630"/>
                      <a:pt x="753" y="54902"/>
                      <a:pt x="4066" y="77636"/>
                    </a:cubicBezTo>
                    <a:cubicBezTo>
                      <a:pt x="4213" y="78616"/>
                      <a:pt x="5003" y="79058"/>
                      <a:pt x="5834" y="79058"/>
                    </a:cubicBezTo>
                    <a:cubicBezTo>
                      <a:pt x="5927" y="79058"/>
                      <a:pt x="6021" y="79053"/>
                      <a:pt x="6114" y="79042"/>
                    </a:cubicBezTo>
                    <a:cubicBezTo>
                      <a:pt x="6252" y="79561"/>
                      <a:pt x="6719" y="79925"/>
                      <a:pt x="7256" y="79925"/>
                    </a:cubicBezTo>
                    <a:cubicBezTo>
                      <a:pt x="7271" y="79925"/>
                      <a:pt x="7287" y="79925"/>
                      <a:pt x="7302" y="79924"/>
                    </a:cubicBezTo>
                    <a:cubicBezTo>
                      <a:pt x="33436" y="80152"/>
                      <a:pt x="59563" y="80271"/>
                      <a:pt x="85684" y="80271"/>
                    </a:cubicBezTo>
                    <a:cubicBezTo>
                      <a:pt x="94541" y="80271"/>
                      <a:pt x="103397" y="80257"/>
                      <a:pt x="112252" y="80230"/>
                    </a:cubicBezTo>
                    <a:cubicBezTo>
                      <a:pt x="129373" y="80186"/>
                      <a:pt x="146494" y="80066"/>
                      <a:pt x="163615" y="79968"/>
                    </a:cubicBezTo>
                    <a:cubicBezTo>
                      <a:pt x="164117" y="79965"/>
                      <a:pt x="164619" y="79964"/>
                      <a:pt x="165123" y="79964"/>
                    </a:cubicBezTo>
                    <a:cubicBezTo>
                      <a:pt x="173618" y="79964"/>
                      <a:pt x="182366" y="80370"/>
                      <a:pt x="191058" y="80370"/>
                    </a:cubicBezTo>
                    <a:cubicBezTo>
                      <a:pt x="198550" y="80370"/>
                      <a:pt x="206001" y="80068"/>
                      <a:pt x="213212" y="78944"/>
                    </a:cubicBezTo>
                    <a:cubicBezTo>
                      <a:pt x="214139" y="78802"/>
                      <a:pt x="214553" y="77854"/>
                      <a:pt x="214455" y="76982"/>
                    </a:cubicBezTo>
                    <a:cubicBezTo>
                      <a:pt x="214520" y="76818"/>
                      <a:pt x="214553" y="76644"/>
                      <a:pt x="214575" y="76470"/>
                    </a:cubicBezTo>
                    <a:cubicBezTo>
                      <a:pt x="215294" y="52581"/>
                      <a:pt x="217931" y="27744"/>
                      <a:pt x="215403" y="3954"/>
                    </a:cubicBezTo>
                    <a:cubicBezTo>
                      <a:pt x="215381" y="3856"/>
                      <a:pt x="215348" y="3758"/>
                      <a:pt x="215316" y="3671"/>
                    </a:cubicBezTo>
                    <a:cubicBezTo>
                      <a:pt x="216231" y="2439"/>
                      <a:pt x="215741" y="347"/>
                      <a:pt x="213725" y="281"/>
                    </a:cubicBezTo>
                    <a:cubicBezTo>
                      <a:pt x="207471" y="84"/>
                      <a:pt x="201204" y="0"/>
                      <a:pt x="19492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>
                <a:solidFill>
                  <a:srgbClr val="AC5B23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282" name="Google Shape;282;p5"/>
          <p:cNvSpPr txBox="1"/>
          <p:nvPr/>
        </p:nvSpPr>
        <p:spPr>
          <a:xfrm>
            <a:off x="1830015" y="1499665"/>
            <a:ext cx="1946519" cy="9232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Netikėtos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žinutės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ir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įtartinos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nuorodos</a:t>
            </a:r>
            <a:endParaRPr dirty="0"/>
          </a:p>
        </p:txBody>
      </p:sp>
      <p:sp>
        <p:nvSpPr>
          <p:cNvPr id="283" name="Google Shape;283;p5"/>
          <p:cNvSpPr txBox="1"/>
          <p:nvPr/>
        </p:nvSpPr>
        <p:spPr>
          <a:xfrm>
            <a:off x="9425761" y="1528106"/>
            <a:ext cx="1371199" cy="9232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Rašybos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ir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skyrybos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klaidos</a:t>
            </a:r>
            <a:endParaRPr dirty="0"/>
          </a:p>
        </p:txBody>
      </p:sp>
      <p:sp>
        <p:nvSpPr>
          <p:cNvPr id="284" name="Google Shape;284;p5"/>
          <p:cNvSpPr txBox="1"/>
          <p:nvPr/>
        </p:nvSpPr>
        <p:spPr>
          <a:xfrm>
            <a:off x="1846362" y="3267277"/>
            <a:ext cx="2193347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Puikios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naujienos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!”</a:t>
            </a:r>
            <a:endParaRPr dirty="0"/>
          </a:p>
        </p:txBody>
      </p:sp>
      <p:sp>
        <p:nvSpPr>
          <p:cNvPr id="285" name="Google Shape;285;p5"/>
          <p:cNvSpPr txBox="1"/>
          <p:nvPr/>
        </p:nvSpPr>
        <p:spPr>
          <a:xfrm>
            <a:off x="9418769" y="3121213"/>
            <a:ext cx="1536626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gerai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kad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būtų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tiesa</a:t>
            </a:r>
            <a:endParaRPr dirty="0"/>
          </a:p>
        </p:txBody>
      </p:sp>
      <p:sp>
        <p:nvSpPr>
          <p:cNvPr id="286" name="Google Shape;286;p5"/>
          <p:cNvSpPr txBox="1"/>
          <p:nvPr/>
        </p:nvSpPr>
        <p:spPr>
          <a:xfrm>
            <a:off x="9218967" y="5011124"/>
            <a:ext cx="194411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Profilio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nuotrauka</a:t>
            </a:r>
            <a:endParaRPr dirty="0"/>
          </a:p>
        </p:txBody>
      </p:sp>
      <p:sp>
        <p:nvSpPr>
          <p:cNvPr id="287" name="Google Shape;287;p5"/>
          <p:cNvSpPr txBox="1"/>
          <p:nvPr/>
        </p:nvSpPr>
        <p:spPr>
          <a:xfrm>
            <a:off x="2128407" y="4790493"/>
            <a:ext cx="1438310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Draugai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ir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laiko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juosta</a:t>
            </a:r>
            <a:endParaRPr dirty="0"/>
          </a:p>
        </p:txBody>
      </p:sp>
      <p:sp>
        <p:nvSpPr>
          <p:cNvPr id="42" name="Rectangle 6">
            <a:extLst>
              <a:ext uri="{FF2B5EF4-FFF2-40B4-BE49-F238E27FC236}">
                <a16:creationId xmlns:a16="http://schemas.microsoft.com/office/drawing/2014/main" id="{87065620-6F14-48C3-A4B4-BEF933D35A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004" y="6207833"/>
            <a:ext cx="10745249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t-LT" altLang="en-US" sz="900" b="1" i="0" u="none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ea typeface="Carlito"/>
                <a:cs typeface="Carlito"/>
              </a:rPr>
              <a:t>Socialiniai tinklai: nauda ir pavojai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t-LT" altLang="en-US" sz="900" b="0" i="0" u="none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ea typeface="Carlito"/>
                <a:cs typeface="Carlito"/>
              </a:rPr>
              <a:t>"Erasmus+" projekto ID numeris: 2020-1-UK01-KA201-078830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t-LT" altLang="en-US" sz="900" b="0" i="0" u="none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ea typeface="Carlito"/>
                <a:cs typeface="Carlito"/>
              </a:rPr>
              <a:t>Europos Komisijos parama šio leidinio leidybai nereiškia, kad ji pritaria jo turiniui, kuris atspindi tik autorių požiūrį, ir Komisija negali būti laikoma atsakinga už bet kokį jame pateiktos informacijos panaudojimą.</a:t>
            </a:r>
            <a:endParaRPr kumimoji="0" lang="lt-LT" altLang="en-US" sz="1800" b="0" i="0" u="none" strike="noStrike" cap="none" normalizeH="0" baseline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4000"/>
              <a:buFont typeface="Bebas Neue"/>
              <a:buNone/>
            </a:pPr>
            <a:r>
              <a:rPr lang="en-US" sz="4000" dirty="0" err="1">
                <a:solidFill>
                  <a:srgbClr val="595959"/>
                </a:solidFill>
              </a:rPr>
              <a:t>Nuogos</a:t>
            </a:r>
            <a:r>
              <a:rPr lang="en-US" sz="4000" dirty="0">
                <a:solidFill>
                  <a:srgbClr val="595959"/>
                </a:solidFill>
              </a:rPr>
              <a:t>/-o </a:t>
            </a:r>
            <a:r>
              <a:rPr lang="en-US" sz="4000" dirty="0" err="1">
                <a:solidFill>
                  <a:srgbClr val="595959"/>
                </a:solidFill>
              </a:rPr>
              <a:t>nuotraukos</a:t>
            </a:r>
            <a:r>
              <a:rPr lang="en-US" sz="4000" dirty="0">
                <a:solidFill>
                  <a:srgbClr val="595959"/>
                </a:solidFill>
              </a:rPr>
              <a:t> (NUDES)</a:t>
            </a:r>
            <a:endParaRPr dirty="0"/>
          </a:p>
        </p:txBody>
      </p:sp>
      <p:sp>
        <p:nvSpPr>
          <p:cNvPr id="293" name="Google Shape;293;p6"/>
          <p:cNvSpPr txBox="1">
            <a:spLocks noGrp="1"/>
          </p:cNvSpPr>
          <p:nvPr>
            <p:ph type="body" idx="1"/>
          </p:nvPr>
        </p:nvSpPr>
        <p:spPr>
          <a:xfrm>
            <a:off x="834772" y="1550650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dirty="0" err="1"/>
              <a:t>siunčiant</a:t>
            </a:r>
            <a:r>
              <a:rPr lang="en-US" dirty="0"/>
              <a:t>:</a:t>
            </a:r>
            <a:endParaRPr dirty="0"/>
          </a:p>
        </p:txBody>
      </p:sp>
      <p:sp>
        <p:nvSpPr>
          <p:cNvPr id="294" name="Google Shape;294;p6"/>
          <p:cNvSpPr txBox="1">
            <a:spLocks noGrp="1"/>
          </p:cNvSpPr>
          <p:nvPr>
            <p:ph type="body" idx="2"/>
          </p:nvPr>
        </p:nvSpPr>
        <p:spPr>
          <a:xfrm>
            <a:off x="829671" y="2398394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 dirty="0" err="1">
                <a:latin typeface="Quattrocento Sans" panose="020B0604020202020204" charset="0"/>
              </a:rPr>
              <a:t>Aš</a:t>
            </a:r>
            <a:r>
              <a:rPr lang="en-US" sz="1800" dirty="0">
                <a:latin typeface="Quattrocento Sans" panose="020B0604020202020204" charset="0"/>
              </a:rPr>
              <a:t> </a:t>
            </a:r>
            <a:r>
              <a:rPr lang="en-US" sz="1800" dirty="0" err="1">
                <a:latin typeface="Quattrocento Sans" panose="020B0604020202020204" charset="0"/>
              </a:rPr>
              <a:t>pasitikiu</a:t>
            </a:r>
            <a:r>
              <a:rPr lang="en-US" sz="1800" dirty="0">
                <a:latin typeface="Quattrocento Sans" panose="020B0604020202020204" charset="0"/>
              </a:rPr>
              <a:t> </a:t>
            </a:r>
            <a:r>
              <a:rPr lang="en-US" sz="1800" dirty="0" err="1">
                <a:latin typeface="Quattrocento Sans" panose="020B0604020202020204" charset="0"/>
              </a:rPr>
              <a:t>šiuo</a:t>
            </a:r>
            <a:r>
              <a:rPr lang="en-US" sz="1800" dirty="0">
                <a:latin typeface="Quattrocento Sans" panose="020B0604020202020204" charset="0"/>
              </a:rPr>
              <a:t> </a:t>
            </a:r>
            <a:r>
              <a:rPr lang="en-US" sz="1800" dirty="0" err="1">
                <a:latin typeface="Quattrocento Sans" panose="020B0604020202020204" charset="0"/>
              </a:rPr>
              <a:t>žmogumi</a:t>
            </a:r>
            <a:r>
              <a:rPr lang="en-US" sz="1800" dirty="0">
                <a:latin typeface="Quattrocento Sans" panose="020B0604020202020204" charset="0"/>
              </a:rPr>
              <a:t>.</a:t>
            </a:r>
            <a:endParaRPr dirty="0">
              <a:latin typeface="Quattrocento Sans" panose="020B0604020202020204" charset="0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 dirty="0" err="1">
                <a:latin typeface="Quattrocento Sans" panose="020B0604020202020204" charset="0"/>
              </a:rPr>
              <a:t>Žinau</a:t>
            </a:r>
            <a:r>
              <a:rPr lang="en-US" sz="1800" dirty="0">
                <a:latin typeface="Quattrocento Sans" panose="020B0604020202020204" charset="0"/>
              </a:rPr>
              <a:t>, </a:t>
            </a:r>
            <a:r>
              <a:rPr lang="en-US" sz="1800" dirty="0" err="1">
                <a:latin typeface="Quattrocento Sans" panose="020B0604020202020204" charset="0"/>
              </a:rPr>
              <a:t>kad</a:t>
            </a:r>
            <a:r>
              <a:rPr lang="en-US" sz="1800" dirty="0">
                <a:latin typeface="Quattrocento Sans" panose="020B0604020202020204" charset="0"/>
              </a:rPr>
              <a:t> </a:t>
            </a:r>
            <a:r>
              <a:rPr lang="en-US" sz="1800" dirty="0" err="1">
                <a:latin typeface="Quattrocento Sans" panose="020B0604020202020204" charset="0"/>
              </a:rPr>
              <a:t>yra</a:t>
            </a:r>
            <a:r>
              <a:rPr lang="en-US" sz="1800" dirty="0">
                <a:latin typeface="Quattrocento Sans" panose="020B0604020202020204" charset="0"/>
              </a:rPr>
              <a:t> </a:t>
            </a:r>
            <a:r>
              <a:rPr lang="en-US" sz="1800" dirty="0" err="1">
                <a:latin typeface="Quattrocento Sans" panose="020B0604020202020204" charset="0"/>
              </a:rPr>
              <a:t>didelė</a:t>
            </a:r>
            <a:r>
              <a:rPr lang="en-US" sz="1800" dirty="0">
                <a:latin typeface="Quattrocento Sans" panose="020B0604020202020204" charset="0"/>
              </a:rPr>
              <a:t> </a:t>
            </a:r>
            <a:r>
              <a:rPr lang="en-US" sz="1800" dirty="0" err="1">
                <a:latin typeface="Quattrocento Sans" panose="020B0604020202020204" charset="0"/>
              </a:rPr>
              <a:t>tikimybė</a:t>
            </a:r>
            <a:r>
              <a:rPr lang="en-US" sz="1800" dirty="0">
                <a:latin typeface="Quattrocento Sans" panose="020B0604020202020204" charset="0"/>
              </a:rPr>
              <a:t>, jog  </a:t>
            </a:r>
            <a:r>
              <a:rPr lang="en-US" sz="1800" dirty="0" err="1">
                <a:latin typeface="Quattrocento Sans" panose="020B0604020202020204" charset="0"/>
              </a:rPr>
              <a:t>kiti</a:t>
            </a:r>
            <a:r>
              <a:rPr lang="en-US" sz="1800" dirty="0">
                <a:latin typeface="Quattrocento Sans" panose="020B0604020202020204" charset="0"/>
              </a:rPr>
              <a:t> </a:t>
            </a:r>
            <a:r>
              <a:rPr lang="en-US" sz="1800" dirty="0" err="1">
                <a:latin typeface="Quattrocento Sans" panose="020B0604020202020204" charset="0"/>
              </a:rPr>
              <a:t>taip</a:t>
            </a:r>
            <a:r>
              <a:rPr lang="en-US" sz="1800" dirty="0">
                <a:latin typeface="Quattrocento Sans" panose="020B0604020202020204" charset="0"/>
              </a:rPr>
              <a:t> pat </a:t>
            </a:r>
            <a:r>
              <a:rPr lang="en-US" sz="1800" dirty="0" err="1">
                <a:latin typeface="Quattrocento Sans" panose="020B0604020202020204" charset="0"/>
              </a:rPr>
              <a:t>pamatys</a:t>
            </a:r>
            <a:r>
              <a:rPr lang="en-US" sz="1800" dirty="0">
                <a:latin typeface="Quattrocento Sans" panose="020B0604020202020204" charset="0"/>
              </a:rPr>
              <a:t> mano </a:t>
            </a:r>
            <a:r>
              <a:rPr lang="en-US" sz="1800" dirty="0" err="1">
                <a:latin typeface="Quattrocento Sans" panose="020B0604020202020204" charset="0"/>
              </a:rPr>
              <a:t>nuogos</a:t>
            </a:r>
            <a:r>
              <a:rPr lang="en-US" sz="1800" dirty="0">
                <a:latin typeface="Quattrocento Sans" panose="020B0604020202020204" charset="0"/>
              </a:rPr>
              <a:t>/-o </a:t>
            </a:r>
            <a:r>
              <a:rPr lang="en-US" sz="1800" dirty="0" err="1">
                <a:latin typeface="Quattrocento Sans" panose="020B0604020202020204" charset="0"/>
              </a:rPr>
              <a:t>nuotraukas</a:t>
            </a:r>
            <a:r>
              <a:rPr lang="en-US" sz="1800" dirty="0">
                <a:latin typeface="Quattrocento Sans" panose="020B0604020202020204" charset="0"/>
              </a:rPr>
              <a:t>.</a:t>
            </a:r>
            <a:endParaRPr dirty="0">
              <a:latin typeface="Quattrocento Sans" panose="020B0604020202020204" charset="0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 dirty="0" err="1">
                <a:latin typeface="Quattrocento Sans" panose="020B0604020202020204" charset="0"/>
              </a:rPr>
              <a:t>Aš</a:t>
            </a:r>
            <a:r>
              <a:rPr lang="en-US" sz="1800" dirty="0">
                <a:latin typeface="Quattrocento Sans" panose="020B0604020202020204" charset="0"/>
              </a:rPr>
              <a:t> </a:t>
            </a:r>
            <a:r>
              <a:rPr lang="en-US" sz="1800" dirty="0" err="1">
                <a:latin typeface="Quattrocento Sans" panose="020B0604020202020204" charset="0"/>
              </a:rPr>
              <a:t>žinau</a:t>
            </a:r>
            <a:r>
              <a:rPr lang="en-US" sz="1800" dirty="0">
                <a:latin typeface="Quattrocento Sans" panose="020B0604020202020204" charset="0"/>
              </a:rPr>
              <a:t>, </a:t>
            </a:r>
            <a:r>
              <a:rPr lang="en-US" sz="1800" dirty="0" err="1">
                <a:latin typeface="Quattrocento Sans" panose="020B0604020202020204" charset="0"/>
              </a:rPr>
              <a:t>kad</a:t>
            </a:r>
            <a:r>
              <a:rPr lang="en-US" sz="1800" dirty="0">
                <a:latin typeface="Quattrocento Sans" panose="020B0604020202020204" charset="0"/>
              </a:rPr>
              <a:t> tai </a:t>
            </a:r>
            <a:r>
              <a:rPr lang="en-US" sz="1800" dirty="0" err="1">
                <a:latin typeface="Quattrocento Sans" panose="020B0604020202020204" charset="0"/>
              </a:rPr>
              <a:t>gali</a:t>
            </a:r>
            <a:r>
              <a:rPr lang="en-US" sz="1800" dirty="0">
                <a:latin typeface="Quattrocento Sans" panose="020B0604020202020204" charset="0"/>
              </a:rPr>
              <a:t> </a:t>
            </a:r>
            <a:r>
              <a:rPr lang="en-US" sz="1800" dirty="0" err="1">
                <a:latin typeface="Quattrocento Sans" panose="020B0604020202020204" charset="0"/>
              </a:rPr>
              <a:t>turėti</a:t>
            </a:r>
            <a:r>
              <a:rPr lang="en-US" sz="1800" dirty="0">
                <a:latin typeface="Quattrocento Sans" panose="020B0604020202020204" charset="0"/>
              </a:rPr>
              <a:t> </a:t>
            </a:r>
            <a:r>
              <a:rPr lang="en-US" sz="1800" dirty="0" err="1">
                <a:latin typeface="Quattrocento Sans" panose="020B0604020202020204" charset="0"/>
              </a:rPr>
              <a:t>įtakos</a:t>
            </a:r>
            <a:r>
              <a:rPr lang="en-US" sz="1800" dirty="0">
                <a:latin typeface="Quattrocento Sans" panose="020B0604020202020204" charset="0"/>
              </a:rPr>
              <a:t> mano </a:t>
            </a:r>
            <a:r>
              <a:rPr lang="en-US" sz="1800" dirty="0" err="1">
                <a:latin typeface="Quattrocento Sans" panose="020B0604020202020204" charset="0"/>
              </a:rPr>
              <a:t>ateičiai</a:t>
            </a:r>
            <a:r>
              <a:rPr lang="en-US" sz="1800" dirty="0">
                <a:latin typeface="Quattrocento Sans" panose="020B0604020202020204" charset="0"/>
              </a:rPr>
              <a:t>.</a:t>
            </a:r>
            <a:endParaRPr dirty="0">
              <a:latin typeface="Quattrocento Sans" panose="020B0604020202020204" charset="0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GB" sz="1800" dirty="0" err="1">
                <a:latin typeface="Quattrocento Sans" panose="020B0604020202020204" charset="0"/>
              </a:rPr>
              <a:t>Šioje</a:t>
            </a:r>
            <a:r>
              <a:rPr lang="en-GB" sz="1800" dirty="0">
                <a:latin typeface="Quattrocento Sans" panose="020B0604020202020204" charset="0"/>
              </a:rPr>
              <a:t> </a:t>
            </a:r>
            <a:r>
              <a:rPr lang="en-GB" sz="1800" dirty="0" err="1">
                <a:latin typeface="Quattrocento Sans" panose="020B0604020202020204" charset="0"/>
              </a:rPr>
              <a:t>nuotraukoje</a:t>
            </a:r>
            <a:r>
              <a:rPr lang="en-GB" sz="1800" dirty="0">
                <a:latin typeface="Quattrocento Sans" panose="020B0604020202020204" charset="0"/>
              </a:rPr>
              <a:t> </a:t>
            </a:r>
            <a:r>
              <a:rPr lang="en-GB" sz="1800" dirty="0" err="1">
                <a:latin typeface="Quattrocento Sans" panose="020B0604020202020204" charset="0"/>
              </a:rPr>
              <a:t>nesimato</a:t>
            </a:r>
            <a:r>
              <a:rPr lang="en-GB" sz="1800" dirty="0">
                <a:latin typeface="Quattrocento Sans" panose="020B0604020202020204" charset="0"/>
              </a:rPr>
              <a:t> mano </a:t>
            </a:r>
            <a:r>
              <a:rPr lang="en-GB" sz="1800" dirty="0" err="1">
                <a:latin typeface="Quattrocento Sans" panose="020B0604020202020204" charset="0"/>
              </a:rPr>
              <a:t>veido</a:t>
            </a:r>
            <a:r>
              <a:rPr lang="en-GB" sz="1800" dirty="0">
                <a:latin typeface="Quattrocento Sans" panose="020B0604020202020204" charset="0"/>
              </a:rPr>
              <a:t> </a:t>
            </a:r>
            <a:r>
              <a:rPr lang="en-GB" sz="1800" dirty="0" err="1">
                <a:latin typeface="Quattrocento Sans" panose="020B0604020202020204" charset="0"/>
              </a:rPr>
              <a:t>ar</a:t>
            </a:r>
            <a:r>
              <a:rPr lang="en-GB" sz="1800" dirty="0">
                <a:latin typeface="Quattrocento Sans" panose="020B0604020202020204" charset="0"/>
              </a:rPr>
              <a:t> </a:t>
            </a:r>
            <a:r>
              <a:rPr lang="en-GB" sz="1800" dirty="0" err="1">
                <a:latin typeface="Quattrocento Sans" panose="020B0604020202020204" charset="0"/>
              </a:rPr>
              <a:t>bruožų</a:t>
            </a:r>
            <a:r>
              <a:rPr lang="en-GB" sz="1800" dirty="0">
                <a:latin typeface="Quattrocento Sans" panose="020B0604020202020204" charset="0"/>
              </a:rPr>
              <a:t>, </a:t>
            </a:r>
            <a:r>
              <a:rPr lang="en-GB" sz="1800" dirty="0" err="1">
                <a:latin typeface="Quattrocento Sans" panose="020B0604020202020204" charset="0"/>
              </a:rPr>
              <a:t>kuriuos</a:t>
            </a:r>
            <a:r>
              <a:rPr lang="en-GB" sz="1800" dirty="0">
                <a:latin typeface="Quattrocento Sans" panose="020B0604020202020204" charset="0"/>
              </a:rPr>
              <a:t> </a:t>
            </a:r>
            <a:r>
              <a:rPr lang="en-GB" sz="1800" dirty="0" err="1">
                <a:latin typeface="Quattrocento Sans" panose="020B0604020202020204" charset="0"/>
              </a:rPr>
              <a:t>lengvai</a:t>
            </a:r>
            <a:r>
              <a:rPr lang="en-GB" sz="1800" dirty="0">
                <a:latin typeface="Quattrocento Sans" panose="020B0604020202020204" charset="0"/>
              </a:rPr>
              <a:t> </a:t>
            </a:r>
            <a:r>
              <a:rPr lang="en-GB" sz="1800" dirty="0" err="1">
                <a:latin typeface="Quattrocento Sans" panose="020B0604020202020204" charset="0"/>
              </a:rPr>
              <a:t>galima</a:t>
            </a:r>
            <a:r>
              <a:rPr lang="en-GB" sz="1800" dirty="0">
                <a:latin typeface="Quattrocento Sans" panose="020B0604020202020204" charset="0"/>
              </a:rPr>
              <a:t> </a:t>
            </a:r>
            <a:r>
              <a:rPr lang="en-GB" sz="1800" dirty="0" err="1">
                <a:latin typeface="Quattrocento Sans" panose="020B0604020202020204" charset="0"/>
              </a:rPr>
              <a:t>identifikuoti</a:t>
            </a:r>
            <a:r>
              <a:rPr lang="en-GB" sz="1800" dirty="0">
                <a:latin typeface="Quattrocento Sans" panose="020B0604020202020204" charset="0"/>
              </a:rPr>
              <a:t> </a:t>
            </a:r>
            <a:r>
              <a:rPr lang="en-GB" sz="1800" dirty="0" err="1">
                <a:latin typeface="Quattrocento Sans" panose="020B0604020202020204" charset="0"/>
              </a:rPr>
              <a:t>su</a:t>
            </a:r>
            <a:r>
              <a:rPr lang="en-GB" sz="1800" dirty="0">
                <a:latin typeface="Quattrocento Sans" panose="020B0604020202020204" charset="0"/>
              </a:rPr>
              <a:t> </a:t>
            </a:r>
            <a:r>
              <a:rPr lang="en-GB" sz="1800" dirty="0" err="1">
                <a:latin typeface="Quattrocento Sans" panose="020B0604020202020204" charset="0"/>
              </a:rPr>
              <a:t>manimi</a:t>
            </a:r>
            <a:r>
              <a:rPr lang="en-GB" sz="1800" dirty="0">
                <a:latin typeface="Quattrocento Sans" panose="020B0604020202020204" charset="0"/>
              </a:rPr>
              <a:t>.</a:t>
            </a:r>
            <a:endParaRPr lang="en-GB" dirty="0">
              <a:latin typeface="Quattrocento Sans" panose="020B0604020202020204" charset="0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kumimoji="0" lang="lt-LT" altLang="en-US" sz="180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Quattrocento Sans" panose="020B0604020202020204" charset="0"/>
              </a:rPr>
              <a:t>Niekada </a:t>
            </a:r>
            <a:r>
              <a:rPr kumimoji="0" lang="en-GB" altLang="en-US" sz="1800" i="0" u="none" strike="noStrike" cap="none" normalizeH="0" baseline="0" dirty="0" err="1">
                <a:ln>
                  <a:noFill/>
                </a:ln>
                <a:solidFill>
                  <a:srgbClr val="202124"/>
                </a:solidFill>
                <a:effectLst/>
                <a:latin typeface="Quattrocento Sans" panose="020B0604020202020204" charset="0"/>
              </a:rPr>
              <a:t>nesu</a:t>
            </a:r>
            <a:r>
              <a:rPr kumimoji="0" lang="en-GB" altLang="en-US" sz="180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Quattrocento Sans" panose="020B0604020202020204" charset="0"/>
              </a:rPr>
              <a:t> </a:t>
            </a:r>
            <a:r>
              <a:rPr kumimoji="0" lang="en-GB" altLang="en-US" sz="1800" i="0" u="none" strike="noStrike" cap="none" normalizeH="0" baseline="0" dirty="0" err="1">
                <a:ln>
                  <a:noFill/>
                </a:ln>
                <a:solidFill>
                  <a:srgbClr val="202124"/>
                </a:solidFill>
                <a:effectLst/>
                <a:latin typeface="Quattrocento Sans" panose="020B0604020202020204" charset="0"/>
              </a:rPr>
              <a:t>gavęs</a:t>
            </a:r>
            <a:r>
              <a:rPr kumimoji="0" lang="en-GB" altLang="en-US" sz="180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Quattrocento Sans" panose="020B0604020202020204" charset="0"/>
              </a:rPr>
              <a:t>/-</a:t>
            </a:r>
            <a:r>
              <a:rPr kumimoji="0" lang="en-GB" altLang="en-US" sz="1800" i="0" u="none" strike="noStrike" cap="none" normalizeH="0" baseline="0" dirty="0" err="1">
                <a:ln>
                  <a:noFill/>
                </a:ln>
                <a:solidFill>
                  <a:srgbClr val="202124"/>
                </a:solidFill>
                <a:effectLst/>
                <a:latin typeface="Quattrocento Sans" panose="020B0604020202020204" charset="0"/>
              </a:rPr>
              <a:t>usi</a:t>
            </a:r>
            <a:r>
              <a:rPr kumimoji="0" lang="lt-LT" altLang="en-US" sz="180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Quattrocento Sans" panose="020B0604020202020204" charset="0"/>
              </a:rPr>
              <a:t> iš šio žmogaus tokių žinučių: „Jei aš tau patikčiau, atsiųstum..“, „Tai </a:t>
            </a:r>
            <a:r>
              <a:rPr kumimoji="0" lang="en-GB" altLang="en-US" sz="1800" i="0" u="none" strike="noStrike" cap="none" normalizeH="0" baseline="0" dirty="0" err="1">
                <a:ln>
                  <a:noFill/>
                </a:ln>
                <a:solidFill>
                  <a:srgbClr val="202124"/>
                </a:solidFill>
                <a:effectLst/>
                <a:latin typeface="Quattrocento Sans" panose="020B0604020202020204" charset="0"/>
              </a:rPr>
              <a:t>nieko</a:t>
            </a:r>
            <a:r>
              <a:rPr kumimoji="0" lang="en-GB" altLang="en-US" sz="180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Quattrocento Sans" panose="020B0604020202020204" charset="0"/>
              </a:rPr>
              <a:t> </a:t>
            </a:r>
            <a:r>
              <a:rPr kumimoji="0" lang="en-GB" altLang="en-US" sz="1800" i="0" u="none" strike="noStrike" cap="none" normalizeH="0" baseline="0" dirty="0" err="1">
                <a:ln>
                  <a:noFill/>
                </a:ln>
                <a:solidFill>
                  <a:srgbClr val="202124"/>
                </a:solidFill>
                <a:effectLst/>
                <a:latin typeface="Quattrocento Sans" panose="020B0604020202020204" charset="0"/>
              </a:rPr>
              <a:t>tokio</a:t>
            </a:r>
            <a:r>
              <a:rPr kumimoji="0" lang="lt-LT" altLang="en-US" sz="180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Quattrocento Sans" panose="020B0604020202020204" charset="0"/>
              </a:rPr>
              <a:t>. Visi tai daro“ arba „Pasitiki manimi ar ne? Jau atsiųsk...“</a:t>
            </a:r>
            <a:r>
              <a:rPr kumimoji="0" lang="lt-LT" altLang="en-US" sz="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Quattrocento Sans" panose="020B0604020202020204" charset="0"/>
              </a:rPr>
              <a:t> </a:t>
            </a:r>
            <a:endParaRPr kumimoji="0" lang="lt-LT" altLang="en-US" sz="1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Quattrocento Sans" panose="020B0604020202020204" charset="0"/>
            </a:endParaRPr>
          </a:p>
        </p:txBody>
      </p:sp>
      <p:sp>
        <p:nvSpPr>
          <p:cNvPr id="295" name="Google Shape;295;p6"/>
          <p:cNvSpPr txBox="1">
            <a:spLocks noGrp="1"/>
          </p:cNvSpPr>
          <p:nvPr>
            <p:ph type="body" idx="3"/>
          </p:nvPr>
        </p:nvSpPr>
        <p:spPr>
          <a:xfrm>
            <a:off x="6172200" y="1506801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dirty="0" err="1"/>
              <a:t>Prašant</a:t>
            </a:r>
            <a:endParaRPr dirty="0"/>
          </a:p>
        </p:txBody>
      </p:sp>
      <p:sp>
        <p:nvSpPr>
          <p:cNvPr id="296" name="Google Shape;296;p6"/>
          <p:cNvSpPr txBox="1">
            <a:spLocks noGrp="1"/>
          </p:cNvSpPr>
          <p:nvPr>
            <p:ph type="body" idx="4"/>
          </p:nvPr>
        </p:nvSpPr>
        <p:spPr>
          <a:xfrm>
            <a:off x="6750857" y="2431473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85750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kumimoji="0" lang="lt-LT" altLang="en-US" sz="180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Quattrocento Sans" panose="020B0604020202020204" charset="0"/>
              </a:rPr>
              <a:t>Žinau, kad tai gali turėti įtakos mano ir kitų žmonių ateičiai. </a:t>
            </a:r>
            <a:endParaRPr kumimoji="0" lang="en-GB" altLang="en-US" sz="1800" i="0" u="none" strike="noStrike" cap="none" normalizeH="0" baseline="0" dirty="0">
              <a:ln>
                <a:noFill/>
              </a:ln>
              <a:solidFill>
                <a:srgbClr val="202124"/>
              </a:solidFill>
              <a:effectLst/>
              <a:latin typeface="Quattrocento Sans" panose="020B0604020202020204" charset="0"/>
            </a:endParaRPr>
          </a:p>
          <a:p>
            <a:pPr marL="285750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kumimoji="0" lang="lt-LT" altLang="en-US" sz="180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Quattrocento Sans" panose="020B0604020202020204" charset="0"/>
              </a:rPr>
              <a:t>Niekada nerašau šiam žmogui tokių žinučių: „Jei aš tau patikčiau, atsiųstum..“, „Tai </a:t>
            </a:r>
            <a:r>
              <a:rPr kumimoji="0" lang="en-GB" altLang="en-US" sz="1800" i="0" u="none" strike="noStrike" cap="none" normalizeH="0" baseline="0" dirty="0" err="1">
                <a:ln>
                  <a:noFill/>
                </a:ln>
                <a:solidFill>
                  <a:srgbClr val="202124"/>
                </a:solidFill>
                <a:effectLst/>
                <a:latin typeface="Quattrocento Sans" panose="020B0604020202020204" charset="0"/>
              </a:rPr>
              <a:t>nieko</a:t>
            </a:r>
            <a:r>
              <a:rPr kumimoji="0" lang="en-GB" altLang="en-US" sz="180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Quattrocento Sans" panose="020B0604020202020204" charset="0"/>
              </a:rPr>
              <a:t> </a:t>
            </a:r>
            <a:r>
              <a:rPr kumimoji="0" lang="en-GB" altLang="en-US" sz="1800" i="0" u="none" strike="noStrike" cap="none" normalizeH="0" baseline="0" dirty="0" err="1">
                <a:ln>
                  <a:noFill/>
                </a:ln>
                <a:solidFill>
                  <a:srgbClr val="202124"/>
                </a:solidFill>
                <a:effectLst/>
                <a:latin typeface="Quattrocento Sans" panose="020B0604020202020204" charset="0"/>
              </a:rPr>
              <a:t>tokio</a:t>
            </a:r>
            <a:r>
              <a:rPr kumimoji="0" lang="lt-LT" altLang="en-US" sz="180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Quattrocento Sans" panose="020B0604020202020204" charset="0"/>
              </a:rPr>
              <a:t>. Visi tai daro“ arba „Pasitiki manimi ar ne? Jau atsiųsk...“ </a:t>
            </a:r>
            <a:endParaRPr kumimoji="0" lang="en-GB" altLang="en-US" sz="1800" i="0" u="none" strike="noStrike" cap="none" normalizeH="0" baseline="0" dirty="0">
              <a:ln>
                <a:noFill/>
              </a:ln>
              <a:solidFill>
                <a:srgbClr val="202124"/>
              </a:solidFill>
              <a:effectLst/>
              <a:latin typeface="Quattrocento Sans" panose="020B0604020202020204" charset="0"/>
            </a:endParaRPr>
          </a:p>
          <a:p>
            <a:pPr marL="285750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kumimoji="0" lang="lt-LT" altLang="en-US" sz="180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Quattrocento Sans" panose="020B0604020202020204" charset="0"/>
              </a:rPr>
              <a:t>Nėra kito būdo įgyvendinti mano norą. </a:t>
            </a:r>
            <a:endParaRPr kumimoji="0" lang="en-GB" altLang="en-US" sz="1800" i="0" u="none" strike="noStrike" cap="none" normalizeH="0" baseline="0" dirty="0">
              <a:ln>
                <a:noFill/>
              </a:ln>
              <a:solidFill>
                <a:srgbClr val="202124"/>
              </a:solidFill>
              <a:effectLst/>
              <a:latin typeface="Quattrocento Sans" panose="020B0604020202020204" charset="0"/>
            </a:endParaRPr>
          </a:p>
          <a:p>
            <a:pPr marL="285750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kumimoji="0" lang="lt-LT" altLang="en-US" sz="180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Quattrocento Sans" panose="020B0604020202020204" charset="0"/>
              </a:rPr>
              <a:t>Aš pasitikiu šiuo žmogumi. </a:t>
            </a:r>
            <a:endParaRPr kumimoji="0" lang="en-GB" altLang="en-US" sz="1800" i="0" u="none" strike="noStrike" cap="none" normalizeH="0" baseline="0" dirty="0">
              <a:ln>
                <a:noFill/>
              </a:ln>
              <a:solidFill>
                <a:srgbClr val="202124"/>
              </a:solidFill>
              <a:effectLst/>
              <a:latin typeface="Quattrocento Sans" panose="020B0604020202020204" charset="0"/>
            </a:endParaRPr>
          </a:p>
          <a:p>
            <a:pPr marL="285750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kumimoji="0" lang="lt-LT" altLang="en-US" sz="180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Quattrocento Sans" panose="020B0604020202020204" charset="0"/>
              </a:rPr>
              <a:t>Esu 100% tikras, kad niekada niekam nerodysiu šios nuotraukos.</a:t>
            </a:r>
            <a:r>
              <a:rPr kumimoji="0" lang="lt-LT" altLang="en-US" sz="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Quattrocento Sans" panose="020B0604020202020204" charset="0"/>
              </a:rPr>
              <a:t> </a:t>
            </a:r>
            <a:endParaRPr kumimoji="0" lang="lt-LT" altLang="en-US" sz="1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Quattrocento Sans" panose="020B0604020202020204" charset="0"/>
            </a:endParaRPr>
          </a:p>
        </p:txBody>
      </p:sp>
      <p:grpSp>
        <p:nvGrpSpPr>
          <p:cNvPr id="298" name="Google Shape;298;p6"/>
          <p:cNvGrpSpPr/>
          <p:nvPr/>
        </p:nvGrpSpPr>
        <p:grpSpPr>
          <a:xfrm>
            <a:off x="5987458" y="4121241"/>
            <a:ext cx="874045" cy="1854705"/>
            <a:chOff x="9139094" y="2321583"/>
            <a:chExt cx="1524112" cy="2626814"/>
          </a:xfrm>
        </p:grpSpPr>
        <p:sp>
          <p:nvSpPr>
            <p:cNvPr id="299" name="Google Shape;299;p6"/>
            <p:cNvSpPr/>
            <p:nvPr/>
          </p:nvSpPr>
          <p:spPr>
            <a:xfrm>
              <a:off x="9193868" y="3272106"/>
              <a:ext cx="50543" cy="104579"/>
            </a:xfrm>
            <a:custGeom>
              <a:avLst/>
              <a:gdLst/>
              <a:ahLst/>
              <a:cxnLst/>
              <a:rect l="l" t="t" r="r" b="b"/>
              <a:pathLst>
                <a:path w="50543" h="104579" extrusionOk="0">
                  <a:moveTo>
                    <a:pt x="32889" y="104579"/>
                  </a:moveTo>
                  <a:cubicBezTo>
                    <a:pt x="32889" y="104579"/>
                    <a:pt x="58394" y="39772"/>
                    <a:pt x="48092" y="36338"/>
                  </a:cubicBezTo>
                  <a:cubicBezTo>
                    <a:pt x="37789" y="32904"/>
                    <a:pt x="38766" y="-8308"/>
                    <a:pt x="22586" y="1507"/>
                  </a:cubicBezTo>
                  <a:cubicBezTo>
                    <a:pt x="6392" y="11321"/>
                    <a:pt x="-7834" y="17701"/>
                    <a:pt x="4926" y="38307"/>
                  </a:cubicBezTo>
                  <a:cubicBezTo>
                    <a:pt x="17687" y="58912"/>
                    <a:pt x="21609" y="71169"/>
                    <a:pt x="18175" y="80983"/>
                  </a:cubicBezTo>
                  <a:cubicBezTo>
                    <a:pt x="14741" y="90798"/>
                    <a:pt x="13275" y="100124"/>
                    <a:pt x="13275" y="100124"/>
                  </a:cubicBezTo>
                  <a:lnTo>
                    <a:pt x="32889" y="104579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0" name="Google Shape;300;p6"/>
            <p:cNvSpPr/>
            <p:nvPr/>
          </p:nvSpPr>
          <p:spPr>
            <a:xfrm>
              <a:off x="9517384" y="3294205"/>
              <a:ext cx="1145821" cy="639342"/>
            </a:xfrm>
            <a:custGeom>
              <a:avLst/>
              <a:gdLst/>
              <a:ahLst/>
              <a:cxnLst/>
              <a:rect l="l" t="t" r="r" b="b"/>
              <a:pathLst>
                <a:path w="1145821" h="639342" extrusionOk="0">
                  <a:moveTo>
                    <a:pt x="169639" y="276961"/>
                  </a:moveTo>
                  <a:cubicBezTo>
                    <a:pt x="81014" y="225195"/>
                    <a:pt x="43045" y="231161"/>
                    <a:pt x="17347" y="184665"/>
                  </a:cubicBezTo>
                  <a:cubicBezTo>
                    <a:pt x="-8069" y="138672"/>
                    <a:pt x="-8010" y="65709"/>
                    <a:pt x="34045" y="27044"/>
                  </a:cubicBezTo>
                  <a:cubicBezTo>
                    <a:pt x="37139" y="24202"/>
                    <a:pt x="69172" y="-4324"/>
                    <a:pt x="112515" y="561"/>
                  </a:cubicBezTo>
                  <a:cubicBezTo>
                    <a:pt x="178077" y="7963"/>
                    <a:pt x="182903" y="82037"/>
                    <a:pt x="256443" y="115965"/>
                  </a:cubicBezTo>
                  <a:cubicBezTo>
                    <a:pt x="318749" y="144727"/>
                    <a:pt x="386709" y="124491"/>
                    <a:pt x="432702" y="110813"/>
                  </a:cubicBezTo>
                  <a:cubicBezTo>
                    <a:pt x="543442" y="77847"/>
                    <a:pt x="559888" y="15498"/>
                    <a:pt x="617308" y="25430"/>
                  </a:cubicBezTo>
                  <a:cubicBezTo>
                    <a:pt x="689251" y="37880"/>
                    <a:pt x="695616" y="141352"/>
                    <a:pt x="767291" y="147717"/>
                  </a:cubicBezTo>
                  <a:cubicBezTo>
                    <a:pt x="815194" y="151980"/>
                    <a:pt x="826607" y="107024"/>
                    <a:pt x="889593" y="94649"/>
                  </a:cubicBezTo>
                  <a:cubicBezTo>
                    <a:pt x="963593" y="80097"/>
                    <a:pt x="1044801" y="123115"/>
                    <a:pt x="1090350" y="175413"/>
                  </a:cubicBezTo>
                  <a:cubicBezTo>
                    <a:pt x="1173586" y="271010"/>
                    <a:pt x="1151663" y="413681"/>
                    <a:pt x="1099587" y="500766"/>
                  </a:cubicBezTo>
                  <a:cubicBezTo>
                    <a:pt x="1056792" y="572323"/>
                    <a:pt x="964792" y="654612"/>
                    <a:pt x="887299" y="636908"/>
                  </a:cubicBezTo>
                  <a:cubicBezTo>
                    <a:pt x="826074" y="622919"/>
                    <a:pt x="806134" y="553894"/>
                    <a:pt x="753465" y="560762"/>
                  </a:cubicBezTo>
                  <a:cubicBezTo>
                    <a:pt x="716014" y="565647"/>
                    <a:pt x="714667" y="602032"/>
                    <a:pt x="670392" y="620758"/>
                  </a:cubicBezTo>
                  <a:cubicBezTo>
                    <a:pt x="597709" y="651504"/>
                    <a:pt x="507960" y="592899"/>
                    <a:pt x="483490" y="576912"/>
                  </a:cubicBezTo>
                  <a:cubicBezTo>
                    <a:pt x="413724" y="531349"/>
                    <a:pt x="424826" y="502202"/>
                    <a:pt x="334869" y="410838"/>
                  </a:cubicBezTo>
                  <a:cubicBezTo>
                    <a:pt x="299298" y="374779"/>
                    <a:pt x="248124" y="322806"/>
                    <a:pt x="169639" y="276961"/>
                  </a:cubicBez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1" name="Google Shape;301;p6"/>
            <p:cNvSpPr/>
            <p:nvPr/>
          </p:nvSpPr>
          <p:spPr>
            <a:xfrm>
              <a:off x="9139094" y="3360921"/>
              <a:ext cx="424205" cy="379023"/>
            </a:xfrm>
            <a:custGeom>
              <a:avLst/>
              <a:gdLst/>
              <a:ahLst/>
              <a:cxnLst/>
              <a:rect l="l" t="t" r="r" b="b"/>
              <a:pathLst>
                <a:path w="424205" h="379023" extrusionOk="0">
                  <a:moveTo>
                    <a:pt x="416614" y="104434"/>
                  </a:moveTo>
                  <a:cubicBezTo>
                    <a:pt x="415636" y="101948"/>
                    <a:pt x="378807" y="109453"/>
                    <a:pt x="374840" y="110222"/>
                  </a:cubicBezTo>
                  <a:cubicBezTo>
                    <a:pt x="360925" y="112961"/>
                    <a:pt x="347217" y="116617"/>
                    <a:pt x="333777" y="121147"/>
                  </a:cubicBezTo>
                  <a:cubicBezTo>
                    <a:pt x="307664" y="129969"/>
                    <a:pt x="284039" y="143336"/>
                    <a:pt x="260650" y="157695"/>
                  </a:cubicBezTo>
                  <a:cubicBezTo>
                    <a:pt x="226322" y="178760"/>
                    <a:pt x="172869" y="205109"/>
                    <a:pt x="139755" y="167080"/>
                  </a:cubicBezTo>
                  <a:cubicBezTo>
                    <a:pt x="107884" y="130488"/>
                    <a:pt x="111911" y="78870"/>
                    <a:pt x="109868" y="33662"/>
                  </a:cubicBezTo>
                  <a:cubicBezTo>
                    <a:pt x="109750" y="31012"/>
                    <a:pt x="107278" y="30"/>
                    <a:pt x="107411" y="0"/>
                  </a:cubicBezTo>
                  <a:cubicBezTo>
                    <a:pt x="107396" y="0"/>
                    <a:pt x="54179" y="7357"/>
                    <a:pt x="54179" y="7357"/>
                  </a:cubicBezTo>
                  <a:cubicBezTo>
                    <a:pt x="54179" y="7357"/>
                    <a:pt x="-189017" y="430971"/>
                    <a:pt x="355093" y="373699"/>
                  </a:cubicBezTo>
                  <a:cubicBezTo>
                    <a:pt x="355122" y="373714"/>
                    <a:pt x="451445" y="193400"/>
                    <a:pt x="416614" y="104434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2" name="Google Shape;302;p6"/>
            <p:cNvSpPr/>
            <p:nvPr/>
          </p:nvSpPr>
          <p:spPr>
            <a:xfrm>
              <a:off x="10014434" y="3253029"/>
              <a:ext cx="44978" cy="122620"/>
            </a:xfrm>
            <a:custGeom>
              <a:avLst/>
              <a:gdLst/>
              <a:ahLst/>
              <a:cxnLst/>
              <a:rect l="l" t="t" r="r" b="b"/>
              <a:pathLst>
                <a:path w="44978" h="122620" extrusionOk="0">
                  <a:moveTo>
                    <a:pt x="7357" y="122620"/>
                  </a:moveTo>
                  <a:lnTo>
                    <a:pt x="0" y="68382"/>
                  </a:lnTo>
                  <a:cubicBezTo>
                    <a:pt x="0" y="68382"/>
                    <a:pt x="18001" y="-9362"/>
                    <a:pt x="30346" y="940"/>
                  </a:cubicBezTo>
                  <a:cubicBezTo>
                    <a:pt x="42677" y="11243"/>
                    <a:pt x="51189" y="29036"/>
                    <a:pt x="39213" y="48902"/>
                  </a:cubicBezTo>
                  <a:cubicBezTo>
                    <a:pt x="27238" y="68767"/>
                    <a:pt x="25757" y="66103"/>
                    <a:pt x="26497" y="84503"/>
                  </a:cubicBezTo>
                  <a:cubicBezTo>
                    <a:pt x="27238" y="102903"/>
                    <a:pt x="30346" y="122605"/>
                    <a:pt x="30346" y="122605"/>
                  </a:cubicBezTo>
                  <a:lnTo>
                    <a:pt x="7357" y="122605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3" name="Google Shape;303;p6"/>
            <p:cNvSpPr/>
            <p:nvPr/>
          </p:nvSpPr>
          <p:spPr>
            <a:xfrm>
              <a:off x="9692503" y="3360921"/>
              <a:ext cx="424188" cy="379023"/>
            </a:xfrm>
            <a:custGeom>
              <a:avLst/>
              <a:gdLst/>
              <a:ahLst/>
              <a:cxnLst/>
              <a:rect l="l" t="t" r="r" b="b"/>
              <a:pathLst>
                <a:path w="424188" h="379023" extrusionOk="0">
                  <a:moveTo>
                    <a:pt x="7592" y="104434"/>
                  </a:moveTo>
                  <a:cubicBezTo>
                    <a:pt x="8569" y="101948"/>
                    <a:pt x="45398" y="109453"/>
                    <a:pt x="49365" y="110222"/>
                  </a:cubicBezTo>
                  <a:cubicBezTo>
                    <a:pt x="63280" y="112961"/>
                    <a:pt x="77002" y="116617"/>
                    <a:pt x="90429" y="121147"/>
                  </a:cubicBezTo>
                  <a:cubicBezTo>
                    <a:pt x="116541" y="129969"/>
                    <a:pt x="140166" y="143336"/>
                    <a:pt x="163555" y="157695"/>
                  </a:cubicBezTo>
                  <a:cubicBezTo>
                    <a:pt x="197883" y="178760"/>
                    <a:pt x="251336" y="205109"/>
                    <a:pt x="284450" y="167080"/>
                  </a:cubicBezTo>
                  <a:cubicBezTo>
                    <a:pt x="316321" y="130488"/>
                    <a:pt x="312294" y="78870"/>
                    <a:pt x="314337" y="33662"/>
                  </a:cubicBezTo>
                  <a:cubicBezTo>
                    <a:pt x="314455" y="31012"/>
                    <a:pt x="316928" y="30"/>
                    <a:pt x="316780" y="0"/>
                  </a:cubicBezTo>
                  <a:cubicBezTo>
                    <a:pt x="316794" y="0"/>
                    <a:pt x="370011" y="7357"/>
                    <a:pt x="370011" y="7357"/>
                  </a:cubicBezTo>
                  <a:cubicBezTo>
                    <a:pt x="370011" y="7357"/>
                    <a:pt x="613208" y="430971"/>
                    <a:pt x="69083" y="373699"/>
                  </a:cubicBezTo>
                  <a:cubicBezTo>
                    <a:pt x="69083" y="373714"/>
                    <a:pt x="-27239" y="193400"/>
                    <a:pt x="7592" y="104434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4" name="Google Shape;304;p6"/>
            <p:cNvSpPr/>
            <p:nvPr/>
          </p:nvSpPr>
          <p:spPr>
            <a:xfrm>
              <a:off x="9557146" y="4877196"/>
              <a:ext cx="125678" cy="56887"/>
            </a:xfrm>
            <a:custGeom>
              <a:avLst/>
              <a:gdLst/>
              <a:ahLst/>
              <a:cxnLst/>
              <a:rect l="l" t="t" r="r" b="b"/>
              <a:pathLst>
                <a:path w="125678" h="56887" extrusionOk="0">
                  <a:moveTo>
                    <a:pt x="92545" y="6439"/>
                  </a:moveTo>
                  <a:cubicBezTo>
                    <a:pt x="92545" y="6439"/>
                    <a:pt x="1507" y="47813"/>
                    <a:pt x="27" y="54415"/>
                  </a:cubicBezTo>
                  <a:cubicBezTo>
                    <a:pt x="-1453" y="61017"/>
                    <a:pt x="58572" y="52195"/>
                    <a:pt x="83071" y="53157"/>
                  </a:cubicBezTo>
                  <a:cubicBezTo>
                    <a:pt x="107570" y="54105"/>
                    <a:pt x="127731" y="46866"/>
                    <a:pt x="125511" y="36489"/>
                  </a:cubicBezTo>
                  <a:cubicBezTo>
                    <a:pt x="123291" y="26112"/>
                    <a:pt x="114720" y="0"/>
                    <a:pt x="114720" y="0"/>
                  </a:cubicBezTo>
                  <a:lnTo>
                    <a:pt x="92545" y="6439"/>
                  </a:ln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5" name="Google Shape;305;p6"/>
            <p:cNvSpPr/>
            <p:nvPr/>
          </p:nvSpPr>
          <p:spPr>
            <a:xfrm>
              <a:off x="9646360" y="4845162"/>
              <a:ext cx="33765" cy="47918"/>
            </a:xfrm>
            <a:custGeom>
              <a:avLst/>
              <a:gdLst/>
              <a:ahLst/>
              <a:cxnLst/>
              <a:rect l="l" t="t" r="r" b="b"/>
              <a:pathLst>
                <a:path w="33765" h="47918" extrusionOk="0">
                  <a:moveTo>
                    <a:pt x="0" y="4900"/>
                  </a:moveTo>
                  <a:lnTo>
                    <a:pt x="5536" y="45889"/>
                  </a:lnTo>
                  <a:cubicBezTo>
                    <a:pt x="5536" y="45889"/>
                    <a:pt x="19954" y="51026"/>
                    <a:pt x="29635" y="44957"/>
                  </a:cubicBezTo>
                  <a:lnTo>
                    <a:pt x="33765" y="0"/>
                  </a:lnTo>
                  <a:lnTo>
                    <a:pt x="0" y="4900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6" name="Google Shape;306;p6"/>
            <p:cNvSpPr/>
            <p:nvPr/>
          </p:nvSpPr>
          <p:spPr>
            <a:xfrm>
              <a:off x="10009329" y="4851039"/>
              <a:ext cx="79397" cy="97358"/>
            </a:xfrm>
            <a:custGeom>
              <a:avLst/>
              <a:gdLst/>
              <a:ahLst/>
              <a:cxnLst/>
              <a:rect l="l" t="t" r="r" b="b"/>
              <a:pathLst>
                <a:path w="79397" h="97358" extrusionOk="0">
                  <a:moveTo>
                    <a:pt x="65723" y="0"/>
                  </a:moveTo>
                  <a:lnTo>
                    <a:pt x="76307" y="16994"/>
                  </a:lnTo>
                  <a:cubicBezTo>
                    <a:pt x="79267" y="21746"/>
                    <a:pt x="80155" y="27474"/>
                    <a:pt x="78734" y="32892"/>
                  </a:cubicBezTo>
                  <a:cubicBezTo>
                    <a:pt x="75034" y="47029"/>
                    <a:pt x="67632" y="74577"/>
                    <a:pt x="64420" y="81756"/>
                  </a:cubicBezTo>
                  <a:cubicBezTo>
                    <a:pt x="60024" y="91541"/>
                    <a:pt x="1123" y="97359"/>
                    <a:pt x="1123" y="97359"/>
                  </a:cubicBezTo>
                  <a:cubicBezTo>
                    <a:pt x="1123" y="97359"/>
                    <a:pt x="-4132" y="89972"/>
                    <a:pt x="8095" y="81031"/>
                  </a:cubicBezTo>
                  <a:cubicBezTo>
                    <a:pt x="20322" y="72105"/>
                    <a:pt x="28183" y="70699"/>
                    <a:pt x="32505" y="57524"/>
                  </a:cubicBezTo>
                  <a:cubicBezTo>
                    <a:pt x="36827" y="44350"/>
                    <a:pt x="39699" y="7076"/>
                    <a:pt x="39699" y="7076"/>
                  </a:cubicBezTo>
                  <a:lnTo>
                    <a:pt x="65723" y="0"/>
                  </a:ln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7" name="Google Shape;307;p6"/>
            <p:cNvSpPr/>
            <p:nvPr/>
          </p:nvSpPr>
          <p:spPr>
            <a:xfrm>
              <a:off x="10030983" y="4802959"/>
              <a:ext cx="47552" cy="67991"/>
            </a:xfrm>
            <a:custGeom>
              <a:avLst/>
              <a:gdLst/>
              <a:ahLst/>
              <a:cxnLst/>
              <a:rect l="l" t="t" r="r" b="b"/>
              <a:pathLst>
                <a:path w="47552" h="67991" extrusionOk="0">
                  <a:moveTo>
                    <a:pt x="0" y="4885"/>
                  </a:moveTo>
                  <a:cubicBezTo>
                    <a:pt x="3864" y="7964"/>
                    <a:pt x="22782" y="65399"/>
                    <a:pt x="22782" y="65399"/>
                  </a:cubicBezTo>
                  <a:cubicBezTo>
                    <a:pt x="22782" y="65399"/>
                    <a:pt x="28910" y="73230"/>
                    <a:pt x="40545" y="61669"/>
                  </a:cubicBezTo>
                  <a:cubicBezTo>
                    <a:pt x="52180" y="50108"/>
                    <a:pt x="45815" y="56488"/>
                    <a:pt x="45815" y="56488"/>
                  </a:cubicBezTo>
                  <a:lnTo>
                    <a:pt x="43639" y="0"/>
                  </a:lnTo>
                  <a:lnTo>
                    <a:pt x="0" y="4885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8" name="Google Shape;308;p6"/>
            <p:cNvSpPr/>
            <p:nvPr/>
          </p:nvSpPr>
          <p:spPr>
            <a:xfrm>
              <a:off x="9592821" y="3969676"/>
              <a:ext cx="220411" cy="895508"/>
            </a:xfrm>
            <a:custGeom>
              <a:avLst/>
              <a:gdLst/>
              <a:ahLst/>
              <a:cxnLst/>
              <a:rect l="l" t="t" r="r" b="b"/>
              <a:pathLst>
                <a:path w="220411" h="895508" extrusionOk="0">
                  <a:moveTo>
                    <a:pt x="3446" y="56960"/>
                  </a:moveTo>
                  <a:cubicBezTo>
                    <a:pt x="-1350" y="179217"/>
                    <a:pt x="-1557" y="312044"/>
                    <a:pt x="5489" y="453944"/>
                  </a:cubicBezTo>
                  <a:cubicBezTo>
                    <a:pt x="13409" y="613742"/>
                    <a:pt x="29322" y="761430"/>
                    <a:pt x="49380" y="895307"/>
                  </a:cubicBezTo>
                  <a:cubicBezTo>
                    <a:pt x="56840" y="895544"/>
                    <a:pt x="64671" y="895589"/>
                    <a:pt x="72857" y="895352"/>
                  </a:cubicBezTo>
                  <a:cubicBezTo>
                    <a:pt x="78379" y="895204"/>
                    <a:pt x="83737" y="894923"/>
                    <a:pt x="88918" y="894567"/>
                  </a:cubicBezTo>
                  <a:cubicBezTo>
                    <a:pt x="99325" y="866812"/>
                    <a:pt x="111626" y="830293"/>
                    <a:pt x="122654" y="786698"/>
                  </a:cubicBezTo>
                  <a:cubicBezTo>
                    <a:pt x="134230" y="740854"/>
                    <a:pt x="141232" y="699717"/>
                    <a:pt x="146205" y="660386"/>
                  </a:cubicBezTo>
                  <a:cubicBezTo>
                    <a:pt x="163732" y="521904"/>
                    <a:pt x="143186" y="509825"/>
                    <a:pt x="157426" y="407197"/>
                  </a:cubicBezTo>
                  <a:cubicBezTo>
                    <a:pt x="170023" y="316307"/>
                    <a:pt x="187950" y="312754"/>
                    <a:pt x="208970" y="183718"/>
                  </a:cubicBezTo>
                  <a:cubicBezTo>
                    <a:pt x="231796" y="43697"/>
                    <a:pt x="214802" y="22692"/>
                    <a:pt x="206542" y="15112"/>
                  </a:cubicBezTo>
                  <a:cubicBezTo>
                    <a:pt x="171370" y="-17173"/>
                    <a:pt x="88741" y="4810"/>
                    <a:pt x="3446" y="56960"/>
                  </a:cubicBez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9" name="Google Shape;309;p6"/>
            <p:cNvSpPr/>
            <p:nvPr/>
          </p:nvSpPr>
          <p:spPr>
            <a:xfrm>
              <a:off x="9608065" y="3969695"/>
              <a:ext cx="205165" cy="895474"/>
            </a:xfrm>
            <a:custGeom>
              <a:avLst/>
              <a:gdLst/>
              <a:ahLst/>
              <a:cxnLst/>
              <a:rect l="l" t="t" r="r" b="b"/>
              <a:pathLst>
                <a:path w="205165" h="895474" extrusionOk="0">
                  <a:moveTo>
                    <a:pt x="191298" y="15108"/>
                  </a:moveTo>
                  <a:cubicBezTo>
                    <a:pt x="157755" y="-15712"/>
                    <a:pt x="81031" y="2955"/>
                    <a:pt x="0" y="49969"/>
                  </a:cubicBezTo>
                  <a:cubicBezTo>
                    <a:pt x="93214" y="150673"/>
                    <a:pt x="103384" y="216013"/>
                    <a:pt x="92207" y="258408"/>
                  </a:cubicBezTo>
                  <a:cubicBezTo>
                    <a:pt x="79580" y="306325"/>
                    <a:pt x="41182" y="320121"/>
                    <a:pt x="41330" y="372509"/>
                  </a:cubicBezTo>
                  <a:cubicBezTo>
                    <a:pt x="41507" y="436886"/>
                    <a:pt x="99609" y="453939"/>
                    <a:pt x="98380" y="522062"/>
                  </a:cubicBezTo>
                  <a:cubicBezTo>
                    <a:pt x="97566" y="567108"/>
                    <a:pt x="72031" y="566649"/>
                    <a:pt x="66006" y="622278"/>
                  </a:cubicBezTo>
                  <a:cubicBezTo>
                    <a:pt x="58871" y="688107"/>
                    <a:pt x="92222" y="710799"/>
                    <a:pt x="81431" y="759501"/>
                  </a:cubicBezTo>
                  <a:cubicBezTo>
                    <a:pt x="76783" y="780462"/>
                    <a:pt x="63519" y="807832"/>
                    <a:pt x="25728" y="836047"/>
                  </a:cubicBezTo>
                  <a:cubicBezTo>
                    <a:pt x="28451" y="856045"/>
                    <a:pt x="31249" y="875852"/>
                    <a:pt x="34150" y="895273"/>
                  </a:cubicBezTo>
                  <a:cubicBezTo>
                    <a:pt x="41611" y="895510"/>
                    <a:pt x="49442" y="895554"/>
                    <a:pt x="57628" y="895318"/>
                  </a:cubicBezTo>
                  <a:cubicBezTo>
                    <a:pt x="63149" y="895169"/>
                    <a:pt x="68508" y="894903"/>
                    <a:pt x="73689" y="894533"/>
                  </a:cubicBezTo>
                  <a:cubicBezTo>
                    <a:pt x="84095" y="866778"/>
                    <a:pt x="96397" y="830259"/>
                    <a:pt x="107425" y="786664"/>
                  </a:cubicBezTo>
                  <a:cubicBezTo>
                    <a:pt x="119001" y="740820"/>
                    <a:pt x="126002" y="699682"/>
                    <a:pt x="130976" y="660351"/>
                  </a:cubicBezTo>
                  <a:cubicBezTo>
                    <a:pt x="148503" y="521870"/>
                    <a:pt x="127956" y="509791"/>
                    <a:pt x="142197" y="407163"/>
                  </a:cubicBezTo>
                  <a:cubicBezTo>
                    <a:pt x="154794" y="316273"/>
                    <a:pt x="172720" y="312720"/>
                    <a:pt x="193740" y="183683"/>
                  </a:cubicBezTo>
                  <a:cubicBezTo>
                    <a:pt x="216537" y="43692"/>
                    <a:pt x="199558" y="22687"/>
                    <a:pt x="191298" y="15108"/>
                  </a:cubicBezTo>
                  <a:close/>
                </a:path>
              </a:pathLst>
            </a:custGeom>
            <a:solidFill>
              <a:srgbClr val="26264F">
                <a:alpha val="29803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0" name="Google Shape;310;p6"/>
            <p:cNvSpPr/>
            <p:nvPr/>
          </p:nvSpPr>
          <p:spPr>
            <a:xfrm>
              <a:off x="9654013" y="3956722"/>
              <a:ext cx="443687" cy="877944"/>
            </a:xfrm>
            <a:custGeom>
              <a:avLst/>
              <a:gdLst/>
              <a:ahLst/>
              <a:cxnLst/>
              <a:rect l="l" t="t" r="r" b="b"/>
              <a:pathLst>
                <a:path w="443687" h="877944" extrusionOk="0">
                  <a:moveTo>
                    <a:pt x="0" y="67857"/>
                  </a:moveTo>
                  <a:cubicBezTo>
                    <a:pt x="80261" y="185303"/>
                    <a:pt x="166829" y="331451"/>
                    <a:pt x="244248" y="506407"/>
                  </a:cubicBezTo>
                  <a:cubicBezTo>
                    <a:pt x="302749" y="638611"/>
                    <a:pt x="345189" y="762749"/>
                    <a:pt x="376349" y="873371"/>
                  </a:cubicBezTo>
                  <a:cubicBezTo>
                    <a:pt x="380568" y="875325"/>
                    <a:pt x="390515" y="879218"/>
                    <a:pt x="403216" y="877530"/>
                  </a:cubicBezTo>
                  <a:cubicBezTo>
                    <a:pt x="420550" y="875236"/>
                    <a:pt x="430942" y="864178"/>
                    <a:pt x="433651" y="861084"/>
                  </a:cubicBezTo>
                  <a:cubicBezTo>
                    <a:pt x="446337" y="781785"/>
                    <a:pt x="444931" y="714610"/>
                    <a:pt x="440623" y="666145"/>
                  </a:cubicBezTo>
                  <a:cubicBezTo>
                    <a:pt x="437870" y="635103"/>
                    <a:pt x="432985" y="583426"/>
                    <a:pt x="413208" y="519611"/>
                  </a:cubicBezTo>
                  <a:cubicBezTo>
                    <a:pt x="391048" y="448143"/>
                    <a:pt x="375816" y="444116"/>
                    <a:pt x="346906" y="368503"/>
                  </a:cubicBezTo>
                  <a:cubicBezTo>
                    <a:pt x="316900" y="290018"/>
                    <a:pt x="324169" y="270434"/>
                    <a:pt x="295436" y="172217"/>
                  </a:cubicBezTo>
                  <a:cubicBezTo>
                    <a:pt x="283638" y="131864"/>
                    <a:pt x="263876" y="71824"/>
                    <a:pt x="231266" y="0"/>
                  </a:cubicBezTo>
                  <a:cubicBezTo>
                    <a:pt x="154187" y="22634"/>
                    <a:pt x="77094" y="45238"/>
                    <a:pt x="0" y="67857"/>
                  </a:cubicBez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1" name="Google Shape;311;p6"/>
            <p:cNvSpPr/>
            <p:nvPr/>
          </p:nvSpPr>
          <p:spPr>
            <a:xfrm>
              <a:off x="9394577" y="3458128"/>
              <a:ext cx="946486" cy="785190"/>
            </a:xfrm>
            <a:custGeom>
              <a:avLst/>
              <a:gdLst/>
              <a:ahLst/>
              <a:cxnLst/>
              <a:rect l="l" t="t" r="r" b="b"/>
              <a:pathLst>
                <a:path w="946486" h="785190" extrusionOk="0">
                  <a:moveTo>
                    <a:pt x="252" y="104259"/>
                  </a:moveTo>
                  <a:cubicBezTo>
                    <a:pt x="5315" y="126923"/>
                    <a:pt x="84022" y="114799"/>
                    <a:pt x="100275" y="155892"/>
                  </a:cubicBezTo>
                  <a:cubicBezTo>
                    <a:pt x="109053" y="177904"/>
                    <a:pt x="90506" y="191922"/>
                    <a:pt x="89736" y="229359"/>
                  </a:cubicBezTo>
                  <a:cubicBezTo>
                    <a:pt x="88848" y="271340"/>
                    <a:pt x="111230" y="295113"/>
                    <a:pt x="128356" y="328079"/>
                  </a:cubicBezTo>
                  <a:cubicBezTo>
                    <a:pt x="153433" y="376411"/>
                    <a:pt x="153551" y="423750"/>
                    <a:pt x="153729" y="518474"/>
                  </a:cubicBezTo>
                  <a:cubicBezTo>
                    <a:pt x="153966" y="653284"/>
                    <a:pt x="120644" y="680373"/>
                    <a:pt x="149140" y="723879"/>
                  </a:cubicBezTo>
                  <a:cubicBezTo>
                    <a:pt x="154617" y="732302"/>
                    <a:pt x="161263" y="739540"/>
                    <a:pt x="168680" y="745713"/>
                  </a:cubicBezTo>
                  <a:cubicBezTo>
                    <a:pt x="211120" y="781388"/>
                    <a:pt x="278650" y="784156"/>
                    <a:pt x="299078" y="784985"/>
                  </a:cubicBezTo>
                  <a:cubicBezTo>
                    <a:pt x="381323" y="788346"/>
                    <a:pt x="391034" y="749311"/>
                    <a:pt x="480222" y="744603"/>
                  </a:cubicBezTo>
                  <a:cubicBezTo>
                    <a:pt x="582065" y="739304"/>
                    <a:pt x="596602" y="788819"/>
                    <a:pt x="669432" y="767681"/>
                  </a:cubicBezTo>
                  <a:cubicBezTo>
                    <a:pt x="736015" y="748378"/>
                    <a:pt x="758383" y="697101"/>
                    <a:pt x="810193" y="707699"/>
                  </a:cubicBezTo>
                  <a:cubicBezTo>
                    <a:pt x="842566" y="714346"/>
                    <a:pt x="851167" y="737956"/>
                    <a:pt x="881720" y="735425"/>
                  </a:cubicBezTo>
                  <a:cubicBezTo>
                    <a:pt x="912451" y="732835"/>
                    <a:pt x="944174" y="705642"/>
                    <a:pt x="946364" y="677738"/>
                  </a:cubicBezTo>
                  <a:cubicBezTo>
                    <a:pt x="949074" y="643011"/>
                    <a:pt x="906633" y="599328"/>
                    <a:pt x="840228" y="599268"/>
                  </a:cubicBezTo>
                  <a:cubicBezTo>
                    <a:pt x="813790" y="608505"/>
                    <a:pt x="770047" y="619282"/>
                    <a:pt x="721361" y="607336"/>
                  </a:cubicBezTo>
                  <a:cubicBezTo>
                    <a:pt x="641647" y="587796"/>
                    <a:pt x="600139" y="519969"/>
                    <a:pt x="554058" y="444682"/>
                  </a:cubicBezTo>
                  <a:cubicBezTo>
                    <a:pt x="533156" y="410531"/>
                    <a:pt x="500783" y="357552"/>
                    <a:pt x="480814" y="289681"/>
                  </a:cubicBezTo>
                  <a:cubicBezTo>
                    <a:pt x="470274" y="254124"/>
                    <a:pt x="463154" y="214437"/>
                    <a:pt x="462917" y="171228"/>
                  </a:cubicBezTo>
                  <a:cubicBezTo>
                    <a:pt x="462621" y="119418"/>
                    <a:pt x="472450" y="104289"/>
                    <a:pt x="458328" y="76622"/>
                  </a:cubicBezTo>
                  <a:cubicBezTo>
                    <a:pt x="412469" y="-13276"/>
                    <a:pt x="234671" y="151"/>
                    <a:pt x="219602" y="1439"/>
                  </a:cubicBezTo>
                  <a:cubicBezTo>
                    <a:pt x="98514" y="11889"/>
                    <a:pt x="-5817" y="76948"/>
                    <a:pt x="252" y="104259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2" name="Google Shape;312;p6"/>
            <p:cNvSpPr/>
            <p:nvPr/>
          </p:nvSpPr>
          <p:spPr>
            <a:xfrm>
              <a:off x="9562708" y="3747809"/>
              <a:ext cx="778355" cy="495509"/>
            </a:xfrm>
            <a:custGeom>
              <a:avLst/>
              <a:gdLst/>
              <a:ahLst/>
              <a:cxnLst/>
              <a:rect l="l" t="t" r="r" b="b"/>
              <a:pathLst>
                <a:path w="778355" h="495509" extrusionOk="0">
                  <a:moveTo>
                    <a:pt x="548" y="456032"/>
                  </a:moveTo>
                  <a:cubicBezTo>
                    <a:pt x="42988" y="491708"/>
                    <a:pt x="110519" y="494476"/>
                    <a:pt x="130947" y="495305"/>
                  </a:cubicBezTo>
                  <a:cubicBezTo>
                    <a:pt x="213192" y="498665"/>
                    <a:pt x="222903" y="459630"/>
                    <a:pt x="312090" y="454922"/>
                  </a:cubicBezTo>
                  <a:cubicBezTo>
                    <a:pt x="413934" y="449623"/>
                    <a:pt x="428470" y="499139"/>
                    <a:pt x="501301" y="478000"/>
                  </a:cubicBezTo>
                  <a:cubicBezTo>
                    <a:pt x="567884" y="458697"/>
                    <a:pt x="590251" y="407420"/>
                    <a:pt x="642061" y="418019"/>
                  </a:cubicBezTo>
                  <a:cubicBezTo>
                    <a:pt x="674435" y="424665"/>
                    <a:pt x="683036" y="448276"/>
                    <a:pt x="713589" y="445745"/>
                  </a:cubicBezTo>
                  <a:cubicBezTo>
                    <a:pt x="744320" y="443154"/>
                    <a:pt x="776042" y="415961"/>
                    <a:pt x="778233" y="388058"/>
                  </a:cubicBezTo>
                  <a:cubicBezTo>
                    <a:pt x="780942" y="353330"/>
                    <a:pt x="738502" y="309647"/>
                    <a:pt x="672097" y="309588"/>
                  </a:cubicBezTo>
                  <a:cubicBezTo>
                    <a:pt x="645658" y="318825"/>
                    <a:pt x="601916" y="329601"/>
                    <a:pt x="553229" y="317655"/>
                  </a:cubicBezTo>
                  <a:cubicBezTo>
                    <a:pt x="473516" y="298115"/>
                    <a:pt x="432008" y="230288"/>
                    <a:pt x="385927" y="155001"/>
                  </a:cubicBezTo>
                  <a:cubicBezTo>
                    <a:pt x="365025" y="120851"/>
                    <a:pt x="332651" y="67871"/>
                    <a:pt x="312682" y="0"/>
                  </a:cubicBezTo>
                  <a:cubicBezTo>
                    <a:pt x="308271" y="1939"/>
                    <a:pt x="303682" y="3656"/>
                    <a:pt x="298560" y="3937"/>
                  </a:cubicBezTo>
                  <a:cubicBezTo>
                    <a:pt x="267474" y="5640"/>
                    <a:pt x="252938" y="-1954"/>
                    <a:pt x="254048" y="34609"/>
                  </a:cubicBezTo>
                  <a:cubicBezTo>
                    <a:pt x="254581" y="50744"/>
                    <a:pt x="262471" y="76768"/>
                    <a:pt x="241392" y="83118"/>
                  </a:cubicBezTo>
                  <a:cubicBezTo>
                    <a:pt x="225079" y="88003"/>
                    <a:pt x="209713" y="62039"/>
                    <a:pt x="194229" y="72342"/>
                  </a:cubicBezTo>
                  <a:cubicBezTo>
                    <a:pt x="173209" y="86419"/>
                    <a:pt x="199174" y="120081"/>
                    <a:pt x="208884" y="133033"/>
                  </a:cubicBezTo>
                  <a:cubicBezTo>
                    <a:pt x="225671" y="155341"/>
                    <a:pt x="242147" y="177013"/>
                    <a:pt x="243449" y="206145"/>
                  </a:cubicBezTo>
                  <a:cubicBezTo>
                    <a:pt x="246869" y="280026"/>
                    <a:pt x="157844" y="316234"/>
                    <a:pt x="173461" y="365631"/>
                  </a:cubicBezTo>
                  <a:cubicBezTo>
                    <a:pt x="187006" y="408486"/>
                    <a:pt x="261405" y="405421"/>
                    <a:pt x="261405" y="428381"/>
                  </a:cubicBezTo>
                  <a:cubicBezTo>
                    <a:pt x="261405" y="455692"/>
                    <a:pt x="156023" y="499612"/>
                    <a:pt x="65785" y="465995"/>
                  </a:cubicBezTo>
                  <a:cubicBezTo>
                    <a:pt x="38414" y="455811"/>
                    <a:pt x="17394" y="440268"/>
                    <a:pt x="1733" y="425435"/>
                  </a:cubicBezTo>
                  <a:cubicBezTo>
                    <a:pt x="134" y="436967"/>
                    <a:pt x="-577" y="446795"/>
                    <a:pt x="548" y="456032"/>
                  </a:cubicBezTo>
                  <a:close/>
                </a:path>
              </a:pathLst>
            </a:custGeom>
            <a:solidFill>
              <a:srgbClr val="FFC444">
                <a:alpha val="29803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3" name="Google Shape;313;p6"/>
            <p:cNvSpPr/>
            <p:nvPr/>
          </p:nvSpPr>
          <p:spPr>
            <a:xfrm>
              <a:off x="9500596" y="3376686"/>
              <a:ext cx="210494" cy="124734"/>
            </a:xfrm>
            <a:custGeom>
              <a:avLst/>
              <a:gdLst/>
              <a:ahLst/>
              <a:cxnLst/>
              <a:rect l="l" t="t" r="r" b="b"/>
              <a:pathLst>
                <a:path w="210494" h="124734" extrusionOk="0">
                  <a:moveTo>
                    <a:pt x="95656" y="0"/>
                  </a:moveTo>
                  <a:cubicBezTo>
                    <a:pt x="95656" y="0"/>
                    <a:pt x="115759" y="58427"/>
                    <a:pt x="140790" y="67531"/>
                  </a:cubicBezTo>
                  <a:cubicBezTo>
                    <a:pt x="165822" y="76620"/>
                    <a:pt x="205405" y="87071"/>
                    <a:pt x="210364" y="91112"/>
                  </a:cubicBezTo>
                  <a:cubicBezTo>
                    <a:pt x="215338" y="95153"/>
                    <a:pt x="77360" y="139946"/>
                    <a:pt x="0" y="119341"/>
                  </a:cubicBezTo>
                  <a:lnTo>
                    <a:pt x="0" y="119341"/>
                  </a:lnTo>
                  <a:cubicBezTo>
                    <a:pt x="22041" y="109689"/>
                    <a:pt x="27933" y="106610"/>
                    <a:pt x="27933" y="106610"/>
                  </a:cubicBezTo>
                  <a:cubicBezTo>
                    <a:pt x="33824" y="103531"/>
                    <a:pt x="44794" y="97788"/>
                    <a:pt x="55096" y="88669"/>
                  </a:cubicBezTo>
                  <a:cubicBezTo>
                    <a:pt x="62113" y="82467"/>
                    <a:pt x="73082" y="70906"/>
                    <a:pt x="81342" y="51706"/>
                  </a:cubicBezTo>
                  <a:lnTo>
                    <a:pt x="74118" y="18533"/>
                  </a:lnTo>
                  <a:lnTo>
                    <a:pt x="95656" y="0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4" name="Google Shape;314;p6"/>
            <p:cNvSpPr/>
            <p:nvPr/>
          </p:nvSpPr>
          <p:spPr>
            <a:xfrm>
              <a:off x="9552675" y="3346077"/>
              <a:ext cx="62584" cy="70868"/>
            </a:xfrm>
            <a:custGeom>
              <a:avLst/>
              <a:gdLst/>
              <a:ahLst/>
              <a:cxnLst/>
              <a:rect l="l" t="t" r="r" b="b"/>
              <a:pathLst>
                <a:path w="62584" h="70868" extrusionOk="0">
                  <a:moveTo>
                    <a:pt x="51408" y="51155"/>
                  </a:moveTo>
                  <a:cubicBezTo>
                    <a:pt x="51408" y="51155"/>
                    <a:pt x="41120" y="74010"/>
                    <a:pt x="16755" y="70502"/>
                  </a:cubicBezTo>
                  <a:cubicBezTo>
                    <a:pt x="-5080" y="67364"/>
                    <a:pt x="-3969" y="12445"/>
                    <a:pt x="10863" y="3104"/>
                  </a:cubicBezTo>
                  <a:cubicBezTo>
                    <a:pt x="15807" y="-19"/>
                    <a:pt x="25843" y="-1203"/>
                    <a:pt x="33289" y="1520"/>
                  </a:cubicBezTo>
                  <a:cubicBezTo>
                    <a:pt x="38530" y="3430"/>
                    <a:pt x="54117" y="16205"/>
                    <a:pt x="50638" y="34916"/>
                  </a:cubicBezTo>
                  <a:cubicBezTo>
                    <a:pt x="55449" y="32355"/>
                    <a:pt x="60245" y="32755"/>
                    <a:pt x="61903" y="35064"/>
                  </a:cubicBezTo>
                  <a:cubicBezTo>
                    <a:pt x="64020" y="37980"/>
                    <a:pt x="60601" y="43279"/>
                    <a:pt x="59816" y="44479"/>
                  </a:cubicBezTo>
                  <a:cubicBezTo>
                    <a:pt x="57137" y="48623"/>
                    <a:pt x="53229" y="50444"/>
                    <a:pt x="51408" y="51155"/>
                  </a:cubicBez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315" name="Google Shape;315;p6"/>
            <p:cNvGrpSpPr/>
            <p:nvPr/>
          </p:nvGrpSpPr>
          <p:grpSpPr>
            <a:xfrm>
              <a:off x="9666744" y="2321583"/>
              <a:ext cx="822521" cy="1025748"/>
              <a:chOff x="9666744" y="2321583"/>
              <a:chExt cx="822521" cy="1025748"/>
            </a:xfrm>
          </p:grpSpPr>
          <p:sp>
            <p:nvSpPr>
              <p:cNvPr id="316" name="Google Shape;316;p6"/>
              <p:cNvSpPr/>
              <p:nvPr/>
            </p:nvSpPr>
            <p:spPr>
              <a:xfrm>
                <a:off x="10029251" y="2419886"/>
                <a:ext cx="17733" cy="927445"/>
              </a:xfrm>
              <a:custGeom>
                <a:avLst/>
                <a:gdLst/>
                <a:ahLst/>
                <a:cxnLst/>
                <a:rect l="l" t="t" r="r" b="b"/>
                <a:pathLst>
                  <a:path w="17733" h="927445" extrusionOk="0">
                    <a:moveTo>
                      <a:pt x="8867" y="927445"/>
                    </a:moveTo>
                    <a:cubicBezTo>
                      <a:pt x="13767" y="927445"/>
                      <a:pt x="17734" y="923478"/>
                      <a:pt x="17734" y="918579"/>
                    </a:cubicBezTo>
                    <a:lnTo>
                      <a:pt x="17734" y="8867"/>
                    </a:lnTo>
                    <a:cubicBezTo>
                      <a:pt x="17734" y="3967"/>
                      <a:pt x="13767" y="0"/>
                      <a:pt x="8867" y="0"/>
                    </a:cubicBezTo>
                    <a:cubicBezTo>
                      <a:pt x="3967" y="0"/>
                      <a:pt x="0" y="3967"/>
                      <a:pt x="0" y="8867"/>
                    </a:cubicBezTo>
                    <a:lnTo>
                      <a:pt x="0" y="918579"/>
                    </a:lnTo>
                    <a:cubicBezTo>
                      <a:pt x="0" y="923478"/>
                      <a:pt x="3967" y="927445"/>
                      <a:pt x="8867" y="927445"/>
                    </a:cubicBezTo>
                    <a:close/>
                  </a:path>
                </a:pathLst>
              </a:custGeom>
              <a:solidFill>
                <a:srgbClr val="26264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317" name="Google Shape;317;p6"/>
              <p:cNvGrpSpPr/>
              <p:nvPr/>
            </p:nvGrpSpPr>
            <p:grpSpPr>
              <a:xfrm>
                <a:off x="9682242" y="2321583"/>
                <a:ext cx="807023" cy="602093"/>
                <a:chOff x="9682242" y="2321583"/>
                <a:chExt cx="807023" cy="602093"/>
              </a:xfrm>
            </p:grpSpPr>
            <p:sp>
              <p:nvSpPr>
                <p:cNvPr id="318" name="Google Shape;318;p6"/>
                <p:cNvSpPr/>
                <p:nvPr/>
              </p:nvSpPr>
              <p:spPr>
                <a:xfrm>
                  <a:off x="9682242" y="2321583"/>
                  <a:ext cx="807023" cy="6020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7023" h="602093" extrusionOk="0">
                      <a:moveTo>
                        <a:pt x="807024" y="46892"/>
                      </a:moveTo>
                      <a:lnTo>
                        <a:pt x="807024" y="555771"/>
                      </a:lnTo>
                      <a:cubicBezTo>
                        <a:pt x="807024" y="582683"/>
                        <a:pt x="785205" y="603392"/>
                        <a:pt x="759729" y="602030"/>
                      </a:cubicBezTo>
                      <a:lnTo>
                        <a:pt x="69914" y="564579"/>
                      </a:lnTo>
                      <a:lnTo>
                        <a:pt x="38221" y="562995"/>
                      </a:lnTo>
                      <a:cubicBezTo>
                        <a:pt x="18355" y="561870"/>
                        <a:pt x="0" y="541960"/>
                        <a:pt x="0" y="518468"/>
                      </a:cubicBezTo>
                      <a:lnTo>
                        <a:pt x="0" y="73759"/>
                      </a:lnTo>
                      <a:cubicBezTo>
                        <a:pt x="0" y="50267"/>
                        <a:pt x="18104" y="30505"/>
                        <a:pt x="37954" y="29721"/>
                      </a:cubicBezTo>
                      <a:lnTo>
                        <a:pt x="628560" y="5355"/>
                      </a:lnTo>
                      <a:lnTo>
                        <a:pt x="759166" y="41"/>
                      </a:lnTo>
                      <a:cubicBezTo>
                        <a:pt x="784657" y="-1054"/>
                        <a:pt x="807024" y="19906"/>
                        <a:pt x="807024" y="46892"/>
                      </a:cubicBezTo>
                      <a:close/>
                    </a:path>
                  </a:pathLst>
                </a:custGeom>
                <a:solidFill>
                  <a:srgbClr val="89397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319" name="Google Shape;319;p6"/>
                <p:cNvGrpSpPr/>
                <p:nvPr/>
              </p:nvGrpSpPr>
              <p:grpSpPr>
                <a:xfrm>
                  <a:off x="9999660" y="2397414"/>
                  <a:ext cx="87633" cy="425608"/>
                  <a:chOff x="9999660" y="2397414"/>
                  <a:chExt cx="87633" cy="425608"/>
                </a:xfrm>
              </p:grpSpPr>
              <p:sp>
                <p:nvSpPr>
                  <p:cNvPr id="320" name="Google Shape;320;p6"/>
                  <p:cNvSpPr/>
                  <p:nvPr/>
                </p:nvSpPr>
                <p:spPr>
                  <a:xfrm>
                    <a:off x="10000513" y="2397414"/>
                    <a:ext cx="84893" cy="28038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4893" h="280381" extrusionOk="0">
                        <a:moveTo>
                          <a:pt x="57648" y="280368"/>
                        </a:moveTo>
                        <a:lnTo>
                          <a:pt x="26903" y="279006"/>
                        </a:lnTo>
                        <a:cubicBezTo>
                          <a:pt x="18436" y="278636"/>
                          <a:pt x="11464" y="270272"/>
                          <a:pt x="11019" y="260562"/>
                        </a:cubicBezTo>
                        <a:lnTo>
                          <a:pt x="21" y="17720"/>
                        </a:lnTo>
                        <a:cubicBezTo>
                          <a:pt x="-201" y="12731"/>
                          <a:pt x="1353" y="8498"/>
                          <a:pt x="4343" y="4916"/>
                        </a:cubicBezTo>
                        <a:cubicBezTo>
                          <a:pt x="7333" y="1333"/>
                          <a:pt x="11493" y="-43"/>
                          <a:pt x="15845" y="1"/>
                        </a:cubicBezTo>
                        <a:lnTo>
                          <a:pt x="68780" y="608"/>
                        </a:lnTo>
                        <a:cubicBezTo>
                          <a:pt x="73192" y="652"/>
                          <a:pt x="77425" y="2029"/>
                          <a:pt x="80460" y="5715"/>
                        </a:cubicBezTo>
                        <a:cubicBezTo>
                          <a:pt x="83509" y="9401"/>
                          <a:pt x="85108" y="13975"/>
                          <a:pt x="84871" y="19008"/>
                        </a:cubicBezTo>
                        <a:lnTo>
                          <a:pt x="73680" y="263404"/>
                        </a:lnTo>
                        <a:cubicBezTo>
                          <a:pt x="73251" y="273144"/>
                          <a:pt x="66190" y="280753"/>
                          <a:pt x="57648" y="280368"/>
                        </a:cubicBezTo>
                        <a:close/>
                      </a:path>
                    </a:pathLst>
                  </a:custGeom>
                  <a:solidFill>
                    <a:srgbClr val="893976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321" name="Google Shape;321;p6"/>
                  <p:cNvSpPr/>
                  <p:nvPr/>
                </p:nvSpPr>
                <p:spPr>
                  <a:xfrm>
                    <a:off x="9999660" y="2725393"/>
                    <a:ext cx="87633" cy="9762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7633" h="97629" extrusionOk="0">
                        <a:moveTo>
                          <a:pt x="11295" y="11038"/>
                        </a:moveTo>
                        <a:cubicBezTo>
                          <a:pt x="18844" y="3044"/>
                          <a:pt x="29517" y="-612"/>
                          <a:pt x="43343" y="83"/>
                        </a:cubicBezTo>
                        <a:cubicBezTo>
                          <a:pt x="57716" y="809"/>
                          <a:pt x="68715" y="5472"/>
                          <a:pt x="76265" y="14102"/>
                        </a:cubicBezTo>
                        <a:cubicBezTo>
                          <a:pt x="83844" y="22747"/>
                          <a:pt x="87633" y="35137"/>
                          <a:pt x="87633" y="51272"/>
                        </a:cubicBezTo>
                        <a:cubicBezTo>
                          <a:pt x="87633" y="66830"/>
                          <a:pt x="83755" y="78642"/>
                          <a:pt x="76013" y="86725"/>
                        </a:cubicBezTo>
                        <a:cubicBezTo>
                          <a:pt x="68286" y="94792"/>
                          <a:pt x="57376" y="98375"/>
                          <a:pt x="43343" y="97501"/>
                        </a:cubicBezTo>
                        <a:cubicBezTo>
                          <a:pt x="29680" y="96657"/>
                          <a:pt x="19037" y="91669"/>
                          <a:pt x="11413" y="82535"/>
                        </a:cubicBezTo>
                        <a:cubicBezTo>
                          <a:pt x="3804" y="73432"/>
                          <a:pt x="0" y="61367"/>
                          <a:pt x="0" y="46357"/>
                        </a:cubicBezTo>
                        <a:cubicBezTo>
                          <a:pt x="0" y="30799"/>
                          <a:pt x="3760" y="19016"/>
                          <a:pt x="11295" y="11038"/>
                        </a:cubicBezTo>
                        <a:close/>
                      </a:path>
                    </a:pathLst>
                  </a:custGeom>
                  <a:solidFill>
                    <a:srgbClr val="893976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322" name="Google Shape;322;p6"/>
                <p:cNvSpPr/>
                <p:nvPr/>
              </p:nvSpPr>
              <p:spPr>
                <a:xfrm>
                  <a:off x="9752156" y="2321583"/>
                  <a:ext cx="737109" cy="6020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109" h="602093" extrusionOk="0">
                      <a:moveTo>
                        <a:pt x="737110" y="46892"/>
                      </a:moveTo>
                      <a:lnTo>
                        <a:pt x="737110" y="555771"/>
                      </a:lnTo>
                      <a:cubicBezTo>
                        <a:pt x="737110" y="582683"/>
                        <a:pt x="715291" y="603392"/>
                        <a:pt x="689815" y="602030"/>
                      </a:cubicBezTo>
                      <a:lnTo>
                        <a:pt x="0" y="564579"/>
                      </a:lnTo>
                      <a:cubicBezTo>
                        <a:pt x="26764" y="507158"/>
                        <a:pt x="111643" y="530577"/>
                        <a:pt x="187049" y="407683"/>
                      </a:cubicBezTo>
                      <a:cubicBezTo>
                        <a:pt x="209239" y="371549"/>
                        <a:pt x="234078" y="350958"/>
                        <a:pt x="259791" y="339027"/>
                      </a:cubicBezTo>
                      <a:cubicBezTo>
                        <a:pt x="280752" y="329287"/>
                        <a:pt x="302098" y="325305"/>
                        <a:pt x="322851" y="323410"/>
                      </a:cubicBezTo>
                      <a:cubicBezTo>
                        <a:pt x="398316" y="316408"/>
                        <a:pt x="463464" y="337118"/>
                        <a:pt x="457543" y="210701"/>
                      </a:cubicBezTo>
                      <a:cubicBezTo>
                        <a:pt x="452347" y="99428"/>
                        <a:pt x="506910" y="38706"/>
                        <a:pt x="559756" y="5355"/>
                      </a:cubicBezTo>
                      <a:lnTo>
                        <a:pt x="689815" y="41"/>
                      </a:lnTo>
                      <a:cubicBezTo>
                        <a:pt x="715291" y="-1054"/>
                        <a:pt x="737110" y="19906"/>
                        <a:pt x="737110" y="46892"/>
                      </a:cubicBezTo>
                      <a:close/>
                    </a:path>
                  </a:pathLst>
                </a:custGeom>
                <a:solidFill>
                  <a:srgbClr val="893976">
                    <a:alpha val="29803"/>
                  </a:srgb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323" name="Google Shape;323;p6"/>
              <p:cNvGrpSpPr/>
              <p:nvPr/>
            </p:nvGrpSpPr>
            <p:grpSpPr>
              <a:xfrm>
                <a:off x="9666744" y="2321583"/>
                <a:ext cx="796661" cy="602093"/>
                <a:chOff x="9666744" y="2321583"/>
                <a:chExt cx="796661" cy="602093"/>
              </a:xfrm>
            </p:grpSpPr>
            <p:sp>
              <p:nvSpPr>
                <p:cNvPr id="324" name="Google Shape;324;p6"/>
                <p:cNvSpPr/>
                <p:nvPr/>
              </p:nvSpPr>
              <p:spPr>
                <a:xfrm>
                  <a:off x="9666744" y="2321583"/>
                  <a:ext cx="796661" cy="6020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6661" h="602093" extrusionOk="0">
                      <a:moveTo>
                        <a:pt x="796662" y="46892"/>
                      </a:moveTo>
                      <a:lnTo>
                        <a:pt x="796662" y="555771"/>
                      </a:lnTo>
                      <a:cubicBezTo>
                        <a:pt x="796662" y="582683"/>
                        <a:pt x="778943" y="603392"/>
                        <a:pt x="753467" y="602030"/>
                      </a:cubicBezTo>
                      <a:lnTo>
                        <a:pt x="65710" y="564579"/>
                      </a:lnTo>
                      <a:lnTo>
                        <a:pt x="36119" y="562995"/>
                      </a:lnTo>
                      <a:cubicBezTo>
                        <a:pt x="16254" y="561870"/>
                        <a:pt x="0" y="541960"/>
                        <a:pt x="0" y="518468"/>
                      </a:cubicBezTo>
                      <a:lnTo>
                        <a:pt x="0" y="73759"/>
                      </a:lnTo>
                      <a:cubicBezTo>
                        <a:pt x="0" y="50267"/>
                        <a:pt x="17038" y="30505"/>
                        <a:pt x="36889" y="29721"/>
                      </a:cubicBezTo>
                      <a:lnTo>
                        <a:pt x="626947" y="5355"/>
                      </a:lnTo>
                      <a:lnTo>
                        <a:pt x="753186" y="41"/>
                      </a:lnTo>
                      <a:cubicBezTo>
                        <a:pt x="778662" y="-1054"/>
                        <a:pt x="796662" y="19906"/>
                        <a:pt x="796662" y="46892"/>
                      </a:cubicBezTo>
                      <a:close/>
                    </a:path>
                  </a:pathLst>
                </a:custGeom>
                <a:solidFill>
                  <a:srgbClr val="AA80F9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325" name="Google Shape;325;p6"/>
                <p:cNvGrpSpPr/>
                <p:nvPr/>
              </p:nvGrpSpPr>
              <p:grpSpPr>
                <a:xfrm>
                  <a:off x="9982001" y="2397414"/>
                  <a:ext cx="87633" cy="425608"/>
                  <a:chOff x="9982001" y="2397414"/>
                  <a:chExt cx="87633" cy="425608"/>
                </a:xfrm>
              </p:grpSpPr>
              <p:sp>
                <p:nvSpPr>
                  <p:cNvPr id="326" name="Google Shape;326;p6"/>
                  <p:cNvSpPr/>
                  <p:nvPr/>
                </p:nvSpPr>
                <p:spPr>
                  <a:xfrm>
                    <a:off x="9982853" y="2397414"/>
                    <a:ext cx="84894" cy="28038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4894" h="280381" extrusionOk="0">
                        <a:moveTo>
                          <a:pt x="57649" y="280368"/>
                        </a:moveTo>
                        <a:lnTo>
                          <a:pt x="26903" y="279006"/>
                        </a:lnTo>
                        <a:cubicBezTo>
                          <a:pt x="18436" y="278636"/>
                          <a:pt x="11464" y="270272"/>
                          <a:pt x="11020" y="260562"/>
                        </a:cubicBezTo>
                        <a:lnTo>
                          <a:pt x="21" y="17720"/>
                        </a:lnTo>
                        <a:cubicBezTo>
                          <a:pt x="-201" y="12731"/>
                          <a:pt x="1353" y="8498"/>
                          <a:pt x="4344" y="4916"/>
                        </a:cubicBezTo>
                        <a:cubicBezTo>
                          <a:pt x="7334" y="1333"/>
                          <a:pt x="11493" y="-43"/>
                          <a:pt x="15845" y="1"/>
                        </a:cubicBezTo>
                        <a:lnTo>
                          <a:pt x="68781" y="608"/>
                        </a:lnTo>
                        <a:cubicBezTo>
                          <a:pt x="73192" y="652"/>
                          <a:pt x="77425" y="2029"/>
                          <a:pt x="80460" y="5715"/>
                        </a:cubicBezTo>
                        <a:cubicBezTo>
                          <a:pt x="83509" y="9401"/>
                          <a:pt x="85108" y="13975"/>
                          <a:pt x="84871" y="19008"/>
                        </a:cubicBezTo>
                        <a:lnTo>
                          <a:pt x="73680" y="263404"/>
                        </a:lnTo>
                        <a:cubicBezTo>
                          <a:pt x="73251" y="273144"/>
                          <a:pt x="66190" y="280753"/>
                          <a:pt x="57649" y="280368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327" name="Google Shape;327;p6"/>
                  <p:cNvSpPr/>
                  <p:nvPr/>
                </p:nvSpPr>
                <p:spPr>
                  <a:xfrm>
                    <a:off x="9982001" y="2725393"/>
                    <a:ext cx="87633" cy="9762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7633" h="97629" extrusionOk="0">
                        <a:moveTo>
                          <a:pt x="11294" y="11038"/>
                        </a:moveTo>
                        <a:cubicBezTo>
                          <a:pt x="18844" y="3044"/>
                          <a:pt x="29517" y="-612"/>
                          <a:pt x="43343" y="83"/>
                        </a:cubicBezTo>
                        <a:cubicBezTo>
                          <a:pt x="57716" y="809"/>
                          <a:pt x="68715" y="5472"/>
                          <a:pt x="76265" y="14102"/>
                        </a:cubicBezTo>
                        <a:cubicBezTo>
                          <a:pt x="83843" y="22747"/>
                          <a:pt x="87633" y="35137"/>
                          <a:pt x="87633" y="51272"/>
                        </a:cubicBezTo>
                        <a:cubicBezTo>
                          <a:pt x="87633" y="66830"/>
                          <a:pt x="83755" y="78642"/>
                          <a:pt x="76013" y="86725"/>
                        </a:cubicBezTo>
                        <a:cubicBezTo>
                          <a:pt x="68286" y="94792"/>
                          <a:pt x="57376" y="98375"/>
                          <a:pt x="43343" y="97501"/>
                        </a:cubicBezTo>
                        <a:cubicBezTo>
                          <a:pt x="29680" y="96657"/>
                          <a:pt x="19036" y="91669"/>
                          <a:pt x="11413" y="82535"/>
                        </a:cubicBezTo>
                        <a:cubicBezTo>
                          <a:pt x="3804" y="73432"/>
                          <a:pt x="0" y="61367"/>
                          <a:pt x="0" y="46357"/>
                        </a:cubicBezTo>
                        <a:cubicBezTo>
                          <a:pt x="0" y="30799"/>
                          <a:pt x="3760" y="19016"/>
                          <a:pt x="11294" y="11038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328" name="Google Shape;328;p6"/>
                <p:cNvSpPr/>
                <p:nvPr/>
              </p:nvSpPr>
              <p:spPr>
                <a:xfrm>
                  <a:off x="9732453" y="2321583"/>
                  <a:ext cx="730952" cy="6020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0952" h="602093" extrusionOk="0">
                      <a:moveTo>
                        <a:pt x="730952" y="46892"/>
                      </a:moveTo>
                      <a:lnTo>
                        <a:pt x="730952" y="555771"/>
                      </a:lnTo>
                      <a:cubicBezTo>
                        <a:pt x="730952" y="582683"/>
                        <a:pt x="713233" y="603392"/>
                        <a:pt x="687757" y="602030"/>
                      </a:cubicBezTo>
                      <a:lnTo>
                        <a:pt x="0" y="564579"/>
                      </a:lnTo>
                      <a:cubicBezTo>
                        <a:pt x="26764" y="507158"/>
                        <a:pt x="112680" y="530577"/>
                        <a:pt x="188071" y="407683"/>
                      </a:cubicBezTo>
                      <a:cubicBezTo>
                        <a:pt x="210260" y="371549"/>
                        <a:pt x="235618" y="350958"/>
                        <a:pt x="261330" y="339027"/>
                      </a:cubicBezTo>
                      <a:cubicBezTo>
                        <a:pt x="282291" y="329287"/>
                        <a:pt x="303903" y="325305"/>
                        <a:pt x="324642" y="323410"/>
                      </a:cubicBezTo>
                      <a:cubicBezTo>
                        <a:pt x="400107" y="316408"/>
                        <a:pt x="465388" y="337118"/>
                        <a:pt x="459467" y="210701"/>
                      </a:cubicBezTo>
                      <a:cubicBezTo>
                        <a:pt x="454271" y="99428"/>
                        <a:pt x="508894" y="38706"/>
                        <a:pt x="561740" y="5355"/>
                      </a:cubicBezTo>
                      <a:lnTo>
                        <a:pt x="687728" y="41"/>
                      </a:lnTo>
                      <a:cubicBezTo>
                        <a:pt x="713203" y="-1054"/>
                        <a:pt x="730952" y="19906"/>
                        <a:pt x="730952" y="46892"/>
                      </a:cubicBezTo>
                      <a:close/>
                    </a:path>
                  </a:pathLst>
                </a:custGeom>
                <a:solidFill>
                  <a:srgbClr val="AA80F9">
                    <a:alpha val="20000"/>
                  </a:srgb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sp>
          <p:nvSpPr>
            <p:cNvPr id="329" name="Google Shape;329;p6"/>
            <p:cNvSpPr/>
            <p:nvPr/>
          </p:nvSpPr>
          <p:spPr>
            <a:xfrm>
              <a:off x="10021717" y="3273354"/>
              <a:ext cx="23237" cy="47871"/>
            </a:xfrm>
            <a:custGeom>
              <a:avLst/>
              <a:gdLst/>
              <a:ahLst/>
              <a:cxnLst/>
              <a:rect l="l" t="t" r="r" b="b"/>
              <a:pathLst>
                <a:path w="23237" h="47871" extrusionOk="0">
                  <a:moveTo>
                    <a:pt x="0" y="28163"/>
                  </a:moveTo>
                  <a:cubicBezTo>
                    <a:pt x="0" y="28163"/>
                    <a:pt x="16372" y="-11198"/>
                    <a:pt x="21523" y="3146"/>
                  </a:cubicBezTo>
                  <a:cubicBezTo>
                    <a:pt x="26674" y="17490"/>
                    <a:pt x="19480" y="35520"/>
                    <a:pt x="9740" y="45645"/>
                  </a:cubicBezTo>
                  <a:cubicBezTo>
                    <a:pt x="0" y="55755"/>
                    <a:pt x="0" y="28163"/>
                    <a:pt x="0" y="28163"/>
                  </a:cubicBez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0" name="Rectangle 6">
            <a:extLst>
              <a:ext uri="{FF2B5EF4-FFF2-40B4-BE49-F238E27FC236}">
                <a16:creationId xmlns:a16="http://schemas.microsoft.com/office/drawing/2014/main" id="{E9A2A201-9B69-4302-A81C-AD22C04E0B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004" y="6207833"/>
            <a:ext cx="10745249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t-LT" altLang="en-US" sz="900" b="1" i="0" u="none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ea typeface="Carlito"/>
                <a:cs typeface="Carlito"/>
              </a:rPr>
              <a:t>Socialiniai tinklai: nauda ir pavojai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t-LT" altLang="en-US" sz="900" b="0" i="0" u="none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ea typeface="Carlito"/>
                <a:cs typeface="Carlito"/>
              </a:rPr>
              <a:t>"Erasmus+" projekto ID numeris: 2020-1-UK01-KA201-078830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t-LT" altLang="en-US" sz="900" b="0" i="0" u="none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ea typeface="Carlito"/>
                <a:cs typeface="Carlito"/>
              </a:rPr>
              <a:t>Europos Komisijos parama šio leidinio leidybai nereiškia, kad ji pritaria jo turiniui, kuris atspindi tik autorių požiūrį, ir Komisija negali būti laikoma atsakinga už bet kokį jame pateiktos informacijos panaudojimą.</a:t>
            </a:r>
            <a:endParaRPr kumimoji="0" lang="lt-LT" altLang="en-US" sz="1800" b="0" i="0" u="none" strike="noStrike" cap="none" normalizeH="0" baseline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4000"/>
              <a:buFont typeface="Bebas Neue"/>
              <a:buNone/>
            </a:pPr>
            <a:r>
              <a:rPr lang="en-US" sz="4000" dirty="0" err="1">
                <a:solidFill>
                  <a:srgbClr val="595959"/>
                </a:solidFill>
              </a:rPr>
              <a:t>diskusija</a:t>
            </a:r>
            <a:endParaRPr dirty="0"/>
          </a:p>
        </p:txBody>
      </p:sp>
      <p:sp>
        <p:nvSpPr>
          <p:cNvPr id="335" name="Google Shape;335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t-LT" altLang="en-US" sz="180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Quattrocento Sans" panose="020B0604020202020204" charset="0"/>
              </a:rPr>
              <a:t>Kodėl šios situacijos žmonėms gali būti sunkios ir sudėtingos? </a:t>
            </a:r>
            <a:endParaRPr kumimoji="0" lang="en-GB" altLang="en-US" sz="1800" i="0" u="none" strike="noStrike" cap="none" normalizeH="0" baseline="0" dirty="0">
              <a:ln>
                <a:noFill/>
              </a:ln>
              <a:solidFill>
                <a:srgbClr val="202124"/>
              </a:solidFill>
              <a:effectLst/>
              <a:latin typeface="Quattrocento Sans" panose="020B060402020202020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t-LT" altLang="en-US" sz="180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Quattrocento Sans" panose="020B0604020202020204" charset="0"/>
              </a:rPr>
              <a:t>Kodėl svarbu suprasti </a:t>
            </a:r>
            <a:r>
              <a:rPr kumimoji="0" lang="en-GB" altLang="en-US" sz="180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Quattrocento Sans" panose="020B0604020202020204" charset="0"/>
              </a:rPr>
              <a:t>“</a:t>
            </a:r>
            <a:r>
              <a:rPr kumimoji="0" lang="lt-LT" altLang="en-US" sz="180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Quattrocento Sans" panose="020B0604020202020204" charset="0"/>
              </a:rPr>
              <a:t>raudon</a:t>
            </a:r>
            <a:r>
              <a:rPr kumimoji="0" lang="en-GB" altLang="en-US" sz="180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Quattrocento Sans" panose="020B0604020202020204" charset="0"/>
              </a:rPr>
              <a:t>o</a:t>
            </a:r>
            <a:r>
              <a:rPr kumimoji="0" lang="lt-LT" altLang="en-US" sz="180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Quattrocento Sans" panose="020B0604020202020204" charset="0"/>
              </a:rPr>
              <a:t>s </a:t>
            </a:r>
            <a:r>
              <a:rPr kumimoji="0" lang="lt-LT" altLang="en-US" sz="1800" i="0" u="none" strike="noStrike" cap="none" normalizeH="0" baseline="0" dirty="0" err="1">
                <a:ln>
                  <a:noFill/>
                </a:ln>
                <a:solidFill>
                  <a:srgbClr val="202124"/>
                </a:solidFill>
                <a:effectLst/>
                <a:latin typeface="Quattrocento Sans" panose="020B0604020202020204" charset="0"/>
              </a:rPr>
              <a:t>vėliav</a:t>
            </a:r>
            <a:r>
              <a:rPr kumimoji="0" lang="en-GB" altLang="en-US" sz="180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Quattrocento Sans" panose="020B0604020202020204" charset="0"/>
              </a:rPr>
              <a:t>o</a:t>
            </a:r>
            <a:r>
              <a:rPr kumimoji="0" lang="lt-LT" altLang="en-US" sz="180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Quattrocento Sans" panose="020B0604020202020204" charset="0"/>
              </a:rPr>
              <a:t>s</a:t>
            </a:r>
            <a:r>
              <a:rPr kumimoji="0" lang="en-GB" altLang="en-US" sz="180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Quattrocento Sans" panose="020B0604020202020204" charset="0"/>
              </a:rPr>
              <a:t>” </a:t>
            </a:r>
            <a:r>
              <a:rPr kumimoji="0" lang="en-GB" altLang="en-US" sz="1800" i="0" u="none" strike="noStrike" cap="none" normalizeH="0" baseline="0" dirty="0" err="1">
                <a:ln>
                  <a:noFill/>
                </a:ln>
                <a:solidFill>
                  <a:srgbClr val="202124"/>
                </a:solidFill>
                <a:effectLst/>
                <a:latin typeface="Quattrocento Sans" panose="020B0604020202020204" charset="0"/>
              </a:rPr>
              <a:t>jausmus</a:t>
            </a:r>
            <a:r>
              <a:rPr kumimoji="0" lang="en-GB" altLang="en-US" sz="180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Quattrocento Sans" panose="020B0604020202020204" charset="0"/>
              </a:rPr>
              <a:t> – </a:t>
            </a:r>
            <a:r>
              <a:rPr kumimoji="0" lang="en-GB" altLang="en-US" sz="1800" i="0" u="none" strike="noStrike" cap="none" normalizeH="0" baseline="0" dirty="0" err="1">
                <a:ln>
                  <a:noFill/>
                </a:ln>
                <a:solidFill>
                  <a:srgbClr val="202124"/>
                </a:solidFill>
                <a:effectLst/>
                <a:latin typeface="Quattrocento Sans" panose="020B0604020202020204" charset="0"/>
              </a:rPr>
              <a:t>atpažinti</a:t>
            </a:r>
            <a:r>
              <a:rPr kumimoji="0" lang="en-GB" altLang="en-US" sz="180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Quattrocento Sans" panose="020B0604020202020204" charset="0"/>
              </a:rPr>
              <a:t> </a:t>
            </a:r>
            <a:r>
              <a:rPr kumimoji="0" lang="en-GB" altLang="en-US" sz="1800" i="0" u="none" strike="noStrike" cap="none" normalizeH="0" baseline="0" dirty="0" err="1">
                <a:ln>
                  <a:noFill/>
                </a:ln>
                <a:solidFill>
                  <a:srgbClr val="202124"/>
                </a:solidFill>
                <a:effectLst/>
                <a:latin typeface="Quattrocento Sans" panose="020B0604020202020204" charset="0"/>
              </a:rPr>
              <a:t>savo</a:t>
            </a:r>
            <a:r>
              <a:rPr kumimoji="0" lang="en-GB" altLang="en-US" sz="180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Quattrocento Sans" panose="020B0604020202020204" charset="0"/>
              </a:rPr>
              <a:t> “</a:t>
            </a:r>
            <a:r>
              <a:rPr kumimoji="0" lang="en-GB" altLang="en-US" sz="1800" i="0" u="none" strike="noStrike" cap="none" normalizeH="0" baseline="0" dirty="0" err="1">
                <a:ln>
                  <a:noFill/>
                </a:ln>
                <a:solidFill>
                  <a:srgbClr val="202124"/>
                </a:solidFill>
                <a:effectLst/>
                <a:latin typeface="Quattrocento Sans" panose="020B0604020202020204" charset="0"/>
              </a:rPr>
              <a:t>blogą</a:t>
            </a:r>
            <a:r>
              <a:rPr kumimoji="0" lang="en-GB" altLang="en-US" sz="180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Quattrocento Sans" panose="020B0604020202020204" charset="0"/>
              </a:rPr>
              <a:t> </a:t>
            </a:r>
            <a:r>
              <a:rPr kumimoji="0" lang="en-GB" altLang="en-US" sz="1800" i="0" u="none" strike="noStrike" cap="none" normalizeH="0" baseline="0" dirty="0" err="1">
                <a:ln>
                  <a:noFill/>
                </a:ln>
                <a:solidFill>
                  <a:srgbClr val="202124"/>
                </a:solidFill>
                <a:effectLst/>
                <a:latin typeface="Quattrocento Sans" panose="020B0604020202020204" charset="0"/>
              </a:rPr>
              <a:t>nuojautą</a:t>
            </a:r>
            <a:r>
              <a:rPr kumimoji="0" lang="en-GB" altLang="en-US" sz="180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Quattrocento Sans" panose="020B0604020202020204" charset="0"/>
              </a:rPr>
              <a:t>”</a:t>
            </a:r>
            <a:r>
              <a:rPr kumimoji="0" lang="lt-LT" altLang="en-US" sz="180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Quattrocento Sans" panose="020B0604020202020204" charset="0"/>
              </a:rPr>
              <a:t>?</a:t>
            </a:r>
            <a:r>
              <a:rPr kumimoji="0" lang="lt-LT" altLang="en-US" sz="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Quattrocento Sans" panose="020B0604020202020204" charset="0"/>
              </a:rPr>
              <a:t> </a:t>
            </a:r>
            <a:endParaRPr kumimoji="0" lang="lt-LT" altLang="en-US" sz="1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Quattrocento Sans" panose="020B0604020202020204" charset="0"/>
            </a:endParaRPr>
          </a:p>
        </p:txBody>
      </p:sp>
      <p:grpSp>
        <p:nvGrpSpPr>
          <p:cNvPr id="337" name="Google Shape;337;p7"/>
          <p:cNvGrpSpPr/>
          <p:nvPr/>
        </p:nvGrpSpPr>
        <p:grpSpPr>
          <a:xfrm>
            <a:off x="8187676" y="2612879"/>
            <a:ext cx="2474214" cy="2603442"/>
            <a:chOff x="7006827" y="2133267"/>
            <a:chExt cx="2474214" cy="2603442"/>
          </a:xfrm>
        </p:grpSpPr>
        <p:grpSp>
          <p:nvGrpSpPr>
            <p:cNvPr id="338" name="Google Shape;338;p7"/>
            <p:cNvGrpSpPr/>
            <p:nvPr/>
          </p:nvGrpSpPr>
          <p:grpSpPr>
            <a:xfrm>
              <a:off x="7006827" y="2250295"/>
              <a:ext cx="2474214" cy="2486414"/>
              <a:chOff x="7006827" y="2250295"/>
              <a:chExt cx="2474214" cy="2486414"/>
            </a:xfrm>
          </p:grpSpPr>
          <p:sp>
            <p:nvSpPr>
              <p:cNvPr id="339" name="Google Shape;339;p7"/>
              <p:cNvSpPr/>
              <p:nvPr/>
            </p:nvSpPr>
            <p:spPr>
              <a:xfrm>
                <a:off x="7006856" y="2250295"/>
                <a:ext cx="2474185" cy="2486414"/>
              </a:xfrm>
              <a:custGeom>
                <a:avLst/>
                <a:gdLst/>
                <a:ahLst/>
                <a:cxnLst/>
                <a:rect l="l" t="t" r="r" b="b"/>
                <a:pathLst>
                  <a:path w="2474185" h="2486414" extrusionOk="0">
                    <a:moveTo>
                      <a:pt x="2360721" y="69435"/>
                    </a:moveTo>
                    <a:lnTo>
                      <a:pt x="138451" y="68"/>
                    </a:lnTo>
                    <a:cubicBezTo>
                      <a:pt x="62172" y="-2315"/>
                      <a:pt x="0" y="58081"/>
                      <a:pt x="0" y="134982"/>
                    </a:cubicBezTo>
                    <a:lnTo>
                      <a:pt x="0" y="2356452"/>
                    </a:lnTo>
                    <a:cubicBezTo>
                      <a:pt x="0" y="2433353"/>
                      <a:pt x="62187" y="2491365"/>
                      <a:pt x="138451" y="2486081"/>
                    </a:cubicBezTo>
                    <a:lnTo>
                      <a:pt x="2360721" y="2331879"/>
                    </a:lnTo>
                    <a:cubicBezTo>
                      <a:pt x="2423529" y="2327527"/>
                      <a:pt x="2474185" y="2267871"/>
                      <a:pt x="2474185" y="2198638"/>
                    </a:cubicBezTo>
                    <a:lnTo>
                      <a:pt x="2474185" y="198353"/>
                    </a:lnTo>
                    <a:cubicBezTo>
                      <a:pt x="2474185" y="129105"/>
                      <a:pt x="2423529" y="71388"/>
                      <a:pt x="2360721" y="69435"/>
                    </a:cubicBezTo>
                    <a:close/>
                  </a:path>
                </a:pathLst>
              </a:custGeom>
              <a:solidFill>
                <a:srgbClr val="E38DD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0" name="Google Shape;340;p7"/>
              <p:cNvSpPr/>
              <p:nvPr/>
            </p:nvSpPr>
            <p:spPr>
              <a:xfrm>
                <a:off x="7051220" y="2294538"/>
                <a:ext cx="2393716" cy="2397852"/>
              </a:xfrm>
              <a:custGeom>
                <a:avLst/>
                <a:gdLst/>
                <a:ahLst/>
                <a:cxnLst/>
                <a:rect l="l" t="t" r="r" b="b"/>
                <a:pathLst>
                  <a:path w="2393716" h="2397852" extrusionOk="0">
                    <a:moveTo>
                      <a:pt x="94087" y="2397636"/>
                    </a:moveTo>
                    <a:cubicBezTo>
                      <a:pt x="42218" y="2401144"/>
                      <a:pt x="0" y="2361635"/>
                      <a:pt x="0" y="2309381"/>
                    </a:cubicBezTo>
                    <a:lnTo>
                      <a:pt x="0" y="91878"/>
                    </a:lnTo>
                    <a:cubicBezTo>
                      <a:pt x="0" y="39624"/>
                      <a:pt x="42203" y="-1484"/>
                      <a:pt x="94087" y="41"/>
                    </a:cubicBezTo>
                    <a:lnTo>
                      <a:pt x="2316357" y="65440"/>
                    </a:lnTo>
                    <a:cubicBezTo>
                      <a:pt x="2359152" y="66699"/>
                      <a:pt x="2393717" y="105985"/>
                      <a:pt x="2393717" y="153192"/>
                    </a:cubicBezTo>
                    <a:lnTo>
                      <a:pt x="2393717" y="2156704"/>
                    </a:lnTo>
                    <a:cubicBezTo>
                      <a:pt x="2393717" y="2203911"/>
                      <a:pt x="2359152" y="2244515"/>
                      <a:pt x="2316357" y="2247416"/>
                    </a:cubicBezTo>
                    <a:lnTo>
                      <a:pt x="94087" y="2397636"/>
                    </a:lnTo>
                    <a:close/>
                  </a:path>
                </a:pathLst>
              </a:custGeom>
              <a:solidFill>
                <a:srgbClr val="FFFFFF">
                  <a:alpha val="73725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1" name="Google Shape;341;p7"/>
              <p:cNvSpPr/>
              <p:nvPr/>
            </p:nvSpPr>
            <p:spPr>
              <a:xfrm>
                <a:off x="7006841" y="2250295"/>
                <a:ext cx="2474199" cy="288280"/>
              </a:xfrm>
              <a:custGeom>
                <a:avLst/>
                <a:gdLst/>
                <a:ahLst/>
                <a:cxnLst/>
                <a:rect l="l" t="t" r="r" b="b"/>
                <a:pathLst>
                  <a:path w="2474199" h="288280" extrusionOk="0">
                    <a:moveTo>
                      <a:pt x="2360736" y="69435"/>
                    </a:moveTo>
                    <a:lnTo>
                      <a:pt x="138466" y="68"/>
                    </a:lnTo>
                    <a:cubicBezTo>
                      <a:pt x="62187" y="-2315"/>
                      <a:pt x="0" y="58081"/>
                      <a:pt x="0" y="134982"/>
                    </a:cubicBezTo>
                    <a:lnTo>
                      <a:pt x="0" y="234857"/>
                    </a:lnTo>
                    <a:lnTo>
                      <a:pt x="2474200" y="288280"/>
                    </a:lnTo>
                    <a:lnTo>
                      <a:pt x="2474200" y="198353"/>
                    </a:lnTo>
                    <a:cubicBezTo>
                      <a:pt x="2474200" y="129105"/>
                      <a:pt x="2423544" y="71403"/>
                      <a:pt x="2360736" y="69435"/>
                    </a:cubicBezTo>
                    <a:close/>
                  </a:path>
                </a:pathLst>
              </a:custGeom>
              <a:solidFill>
                <a:srgbClr val="E38DD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2" name="Google Shape;342;p7"/>
              <p:cNvSpPr/>
              <p:nvPr/>
            </p:nvSpPr>
            <p:spPr>
              <a:xfrm>
                <a:off x="7163101" y="2331820"/>
                <a:ext cx="89661" cy="90432"/>
              </a:xfrm>
              <a:custGeom>
                <a:avLst/>
                <a:gdLst/>
                <a:ahLst/>
                <a:cxnLst/>
                <a:rect l="l" t="t" r="r" b="b"/>
                <a:pathLst>
                  <a:path w="89661" h="90432" extrusionOk="0">
                    <a:moveTo>
                      <a:pt x="89661" y="46395"/>
                    </a:moveTo>
                    <a:cubicBezTo>
                      <a:pt x="89661" y="71309"/>
                      <a:pt x="69648" y="91026"/>
                      <a:pt x="44912" y="90419"/>
                    </a:cubicBezTo>
                    <a:cubicBezTo>
                      <a:pt x="20132" y="89812"/>
                      <a:pt x="0" y="69059"/>
                      <a:pt x="0" y="44042"/>
                    </a:cubicBezTo>
                    <a:cubicBezTo>
                      <a:pt x="0" y="19025"/>
                      <a:pt x="20132" y="-678"/>
                      <a:pt x="44912" y="18"/>
                    </a:cubicBezTo>
                    <a:cubicBezTo>
                      <a:pt x="69648" y="714"/>
                      <a:pt x="89661" y="21482"/>
                      <a:pt x="89661" y="4639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3" name="Google Shape;343;p7"/>
              <p:cNvSpPr/>
              <p:nvPr/>
            </p:nvSpPr>
            <p:spPr>
              <a:xfrm>
                <a:off x="7320130" y="2336218"/>
                <a:ext cx="88536" cy="89854"/>
              </a:xfrm>
              <a:custGeom>
                <a:avLst/>
                <a:gdLst/>
                <a:ahLst/>
                <a:cxnLst/>
                <a:rect l="l" t="t" r="r" b="b"/>
                <a:pathLst>
                  <a:path w="88536" h="89854" extrusionOk="0">
                    <a:moveTo>
                      <a:pt x="88536" y="46084"/>
                    </a:moveTo>
                    <a:cubicBezTo>
                      <a:pt x="88536" y="70849"/>
                      <a:pt x="68774" y="90433"/>
                      <a:pt x="44349" y="89841"/>
                    </a:cubicBezTo>
                    <a:cubicBezTo>
                      <a:pt x="19880" y="89249"/>
                      <a:pt x="0" y="68614"/>
                      <a:pt x="0" y="43774"/>
                    </a:cubicBezTo>
                    <a:cubicBezTo>
                      <a:pt x="0" y="18935"/>
                      <a:pt x="19880" y="-664"/>
                      <a:pt x="44349" y="17"/>
                    </a:cubicBezTo>
                    <a:cubicBezTo>
                      <a:pt x="68774" y="698"/>
                      <a:pt x="88536" y="21319"/>
                      <a:pt x="88536" y="4608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4" name="Google Shape;344;p7"/>
              <p:cNvSpPr/>
              <p:nvPr/>
            </p:nvSpPr>
            <p:spPr>
              <a:xfrm>
                <a:off x="7475190" y="2340540"/>
                <a:ext cx="87425" cy="89291"/>
              </a:xfrm>
              <a:custGeom>
                <a:avLst/>
                <a:gdLst/>
                <a:ahLst/>
                <a:cxnLst/>
                <a:rect l="l" t="t" r="r" b="b"/>
                <a:pathLst>
                  <a:path w="87425" h="89291" extrusionOk="0">
                    <a:moveTo>
                      <a:pt x="87426" y="45787"/>
                    </a:moveTo>
                    <a:cubicBezTo>
                      <a:pt x="87426" y="70390"/>
                      <a:pt x="67916" y="89870"/>
                      <a:pt x="43787" y="89278"/>
                    </a:cubicBezTo>
                    <a:cubicBezTo>
                      <a:pt x="19629" y="88686"/>
                      <a:pt x="0" y="68199"/>
                      <a:pt x="0" y="43508"/>
                    </a:cubicBezTo>
                    <a:cubicBezTo>
                      <a:pt x="0" y="18816"/>
                      <a:pt x="19629" y="-649"/>
                      <a:pt x="43787" y="17"/>
                    </a:cubicBezTo>
                    <a:cubicBezTo>
                      <a:pt x="67901" y="683"/>
                      <a:pt x="87426" y="21170"/>
                      <a:pt x="87426" y="4578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5" name="Google Shape;345;p7"/>
              <p:cNvSpPr/>
              <p:nvPr/>
            </p:nvSpPr>
            <p:spPr>
              <a:xfrm>
                <a:off x="7006827" y="2250295"/>
                <a:ext cx="2281081" cy="2486414"/>
              </a:xfrm>
              <a:custGeom>
                <a:avLst/>
                <a:gdLst/>
                <a:ahLst/>
                <a:cxnLst/>
                <a:rect l="l" t="t" r="r" b="b"/>
                <a:pathLst>
                  <a:path w="2281081" h="2486414" extrusionOk="0">
                    <a:moveTo>
                      <a:pt x="1508814" y="912607"/>
                    </a:moveTo>
                    <a:cubicBezTo>
                      <a:pt x="1249912" y="532928"/>
                      <a:pt x="798527" y="658412"/>
                      <a:pt x="510848" y="235005"/>
                    </a:cubicBezTo>
                    <a:cubicBezTo>
                      <a:pt x="458786" y="158385"/>
                      <a:pt x="423437" y="80285"/>
                      <a:pt x="399160" y="8210"/>
                    </a:cubicBezTo>
                    <a:lnTo>
                      <a:pt x="138466" y="68"/>
                    </a:lnTo>
                    <a:cubicBezTo>
                      <a:pt x="62187" y="-2315"/>
                      <a:pt x="0" y="58081"/>
                      <a:pt x="0" y="134982"/>
                    </a:cubicBezTo>
                    <a:lnTo>
                      <a:pt x="0" y="2356452"/>
                    </a:lnTo>
                    <a:cubicBezTo>
                      <a:pt x="0" y="2433353"/>
                      <a:pt x="62187" y="2491365"/>
                      <a:pt x="138452" y="2486081"/>
                    </a:cubicBezTo>
                    <a:lnTo>
                      <a:pt x="2281081" y="2337401"/>
                    </a:lnTo>
                    <a:cubicBezTo>
                      <a:pt x="2233031" y="2267708"/>
                      <a:pt x="1812496" y="2014372"/>
                      <a:pt x="1703265" y="1611274"/>
                    </a:cubicBezTo>
                    <a:cubicBezTo>
                      <a:pt x="1603198" y="1241838"/>
                      <a:pt x="1664363" y="1140720"/>
                      <a:pt x="1508814" y="912607"/>
                    </a:cubicBezTo>
                    <a:close/>
                  </a:path>
                </a:pathLst>
              </a:custGeom>
              <a:solidFill>
                <a:srgbClr val="FFFFFF">
                  <a:alpha val="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46" name="Google Shape;346;p7"/>
            <p:cNvSpPr/>
            <p:nvPr/>
          </p:nvSpPr>
          <p:spPr>
            <a:xfrm>
              <a:off x="7707847" y="2701931"/>
              <a:ext cx="1217819" cy="1246115"/>
            </a:xfrm>
            <a:custGeom>
              <a:avLst/>
              <a:gdLst/>
              <a:ahLst/>
              <a:cxnLst/>
              <a:rect l="l" t="t" r="r" b="b"/>
              <a:pathLst>
                <a:path w="1217819" h="1246115" extrusionOk="0">
                  <a:moveTo>
                    <a:pt x="1217819" y="604708"/>
                  </a:moveTo>
                  <a:cubicBezTo>
                    <a:pt x="1217819" y="943620"/>
                    <a:pt x="951382" y="1230411"/>
                    <a:pt x="617888" y="1245495"/>
                  </a:cubicBezTo>
                  <a:cubicBezTo>
                    <a:pt x="278901" y="1260816"/>
                    <a:pt x="0" y="990471"/>
                    <a:pt x="0" y="641404"/>
                  </a:cubicBezTo>
                  <a:cubicBezTo>
                    <a:pt x="0" y="292337"/>
                    <a:pt x="278916" y="5176"/>
                    <a:pt x="617888" y="69"/>
                  </a:cubicBezTo>
                  <a:cubicBezTo>
                    <a:pt x="951382" y="-4950"/>
                    <a:pt x="1217819" y="265795"/>
                    <a:pt x="1217819" y="60470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7" name="Google Shape;347;p7"/>
            <p:cNvSpPr/>
            <p:nvPr/>
          </p:nvSpPr>
          <p:spPr>
            <a:xfrm>
              <a:off x="7720948" y="4077714"/>
              <a:ext cx="1192787" cy="265170"/>
            </a:xfrm>
            <a:custGeom>
              <a:avLst/>
              <a:gdLst/>
              <a:ahLst/>
              <a:cxnLst/>
              <a:rect l="l" t="t" r="r" b="b"/>
              <a:pathLst>
                <a:path w="1192787" h="265170" extrusionOk="0">
                  <a:moveTo>
                    <a:pt x="1192787" y="145312"/>
                  </a:moveTo>
                  <a:cubicBezTo>
                    <a:pt x="1192787" y="177494"/>
                    <a:pt x="1168526" y="204924"/>
                    <a:pt x="1137454" y="206611"/>
                  </a:cubicBezTo>
                  <a:lnTo>
                    <a:pt x="57776" y="265083"/>
                  </a:lnTo>
                  <a:cubicBezTo>
                    <a:pt x="24987" y="266859"/>
                    <a:pt x="0" y="241443"/>
                    <a:pt x="0" y="208314"/>
                  </a:cubicBezTo>
                  <a:lnTo>
                    <a:pt x="0" y="115944"/>
                  </a:lnTo>
                  <a:cubicBezTo>
                    <a:pt x="0" y="82815"/>
                    <a:pt x="25446" y="54659"/>
                    <a:pt x="58235" y="53046"/>
                  </a:cubicBezTo>
                  <a:lnTo>
                    <a:pt x="1138046" y="67"/>
                  </a:lnTo>
                  <a:cubicBezTo>
                    <a:pt x="1169118" y="-1458"/>
                    <a:pt x="1192787" y="23411"/>
                    <a:pt x="1192787" y="55577"/>
                  </a:cubicBezTo>
                  <a:lnTo>
                    <a:pt x="1192787" y="1453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348" name="Google Shape;348;p7"/>
            <p:cNvGrpSpPr/>
            <p:nvPr/>
          </p:nvGrpSpPr>
          <p:grpSpPr>
            <a:xfrm>
              <a:off x="7692798" y="2133267"/>
              <a:ext cx="1208175" cy="1815104"/>
              <a:chOff x="7692798" y="2133267"/>
              <a:chExt cx="1208175" cy="1815104"/>
            </a:xfrm>
          </p:grpSpPr>
          <p:sp>
            <p:nvSpPr>
              <p:cNvPr id="349" name="Google Shape;349;p7"/>
              <p:cNvSpPr/>
              <p:nvPr/>
            </p:nvSpPr>
            <p:spPr>
              <a:xfrm>
                <a:off x="8039358" y="3138922"/>
                <a:ext cx="586283" cy="809449"/>
              </a:xfrm>
              <a:custGeom>
                <a:avLst/>
                <a:gdLst/>
                <a:ahLst/>
                <a:cxnLst/>
                <a:rect l="l" t="t" r="r" b="b"/>
                <a:pathLst>
                  <a:path w="586283" h="975884" extrusionOk="0">
                    <a:moveTo>
                      <a:pt x="0" y="915885"/>
                    </a:moveTo>
                    <a:cubicBezTo>
                      <a:pt x="91471" y="908209"/>
                      <a:pt x="-69571" y="951273"/>
                      <a:pt x="297368" y="975884"/>
                    </a:cubicBezTo>
                    <a:cubicBezTo>
                      <a:pt x="500799" y="932761"/>
                      <a:pt x="489978" y="917311"/>
                      <a:pt x="586283" y="888025"/>
                    </a:cubicBezTo>
                    <a:lnTo>
                      <a:pt x="586283" y="0"/>
                    </a:lnTo>
                    <a:lnTo>
                      <a:pt x="0" y="15143"/>
                    </a:lnTo>
                    <a:lnTo>
                      <a:pt x="0" y="915885"/>
                    </a:lnTo>
                    <a:close/>
                  </a:path>
                </a:pathLst>
              </a:custGeom>
              <a:solidFill>
                <a:srgbClr val="FCB14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0" name="Google Shape;350;p7"/>
              <p:cNvSpPr/>
              <p:nvPr/>
            </p:nvSpPr>
            <p:spPr>
              <a:xfrm>
                <a:off x="7892794" y="2501642"/>
                <a:ext cx="894598" cy="756896"/>
              </a:xfrm>
              <a:custGeom>
                <a:avLst/>
                <a:gdLst/>
                <a:ahLst/>
                <a:cxnLst/>
                <a:rect l="l" t="t" r="r" b="b"/>
                <a:pathLst>
                  <a:path w="894598" h="756896" extrusionOk="0">
                    <a:moveTo>
                      <a:pt x="0" y="0"/>
                    </a:moveTo>
                    <a:lnTo>
                      <a:pt x="0" y="379280"/>
                    </a:lnTo>
                    <a:cubicBezTo>
                      <a:pt x="0" y="471813"/>
                      <a:pt x="29576" y="556145"/>
                      <a:pt x="81757" y="621351"/>
                    </a:cubicBezTo>
                    <a:lnTo>
                      <a:pt x="88507" y="630544"/>
                    </a:lnTo>
                    <a:cubicBezTo>
                      <a:pt x="88566" y="630603"/>
                      <a:pt x="88136" y="631343"/>
                      <a:pt x="88196" y="631402"/>
                    </a:cubicBezTo>
                    <a:cubicBezTo>
                      <a:pt x="156156" y="710761"/>
                      <a:pt x="255409" y="759906"/>
                      <a:pt x="365972" y="756753"/>
                    </a:cubicBezTo>
                    <a:lnTo>
                      <a:pt x="535169" y="751928"/>
                    </a:lnTo>
                    <a:cubicBezTo>
                      <a:pt x="734742" y="746243"/>
                      <a:pt x="894598" y="570992"/>
                      <a:pt x="894598" y="362079"/>
                    </a:cubicBezTo>
                    <a:lnTo>
                      <a:pt x="894598" y="77286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0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1" name="Google Shape;351;p7"/>
              <p:cNvSpPr/>
              <p:nvPr/>
            </p:nvSpPr>
            <p:spPr>
              <a:xfrm>
                <a:off x="7910055" y="2465109"/>
                <a:ext cx="880742" cy="651283"/>
              </a:xfrm>
              <a:custGeom>
                <a:avLst/>
                <a:gdLst/>
                <a:ahLst/>
                <a:cxnLst/>
                <a:rect l="l" t="t" r="r" b="b"/>
                <a:pathLst>
                  <a:path w="880742" h="651283" extrusionOk="0">
                    <a:moveTo>
                      <a:pt x="880742" y="267074"/>
                    </a:moveTo>
                    <a:cubicBezTo>
                      <a:pt x="880742" y="267074"/>
                      <a:pt x="423289" y="507014"/>
                      <a:pt x="394319" y="651135"/>
                    </a:cubicBezTo>
                    <a:cubicBezTo>
                      <a:pt x="225759" y="656819"/>
                      <a:pt x="151981" y="497451"/>
                      <a:pt x="151981" y="497451"/>
                    </a:cubicBezTo>
                    <a:lnTo>
                      <a:pt x="0" y="137711"/>
                    </a:lnTo>
                    <a:lnTo>
                      <a:pt x="10599" y="0"/>
                    </a:lnTo>
                    <a:lnTo>
                      <a:pt x="879988" y="144758"/>
                    </a:lnTo>
                    <a:lnTo>
                      <a:pt x="880742" y="267074"/>
                    </a:lnTo>
                    <a:close/>
                  </a:path>
                </a:pathLst>
              </a:custGeom>
              <a:solidFill>
                <a:schemeClr val="accent2">
                  <a:alpha val="60000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2" name="Google Shape;352;p7"/>
              <p:cNvSpPr/>
              <p:nvPr/>
            </p:nvSpPr>
            <p:spPr>
              <a:xfrm>
                <a:off x="8535227" y="2526139"/>
                <a:ext cx="365745" cy="451656"/>
              </a:xfrm>
              <a:custGeom>
                <a:avLst/>
                <a:gdLst/>
                <a:ahLst/>
                <a:cxnLst/>
                <a:rect l="l" t="t" r="r" b="b"/>
                <a:pathLst>
                  <a:path w="365745" h="451656" extrusionOk="0">
                    <a:moveTo>
                      <a:pt x="312013" y="26336"/>
                    </a:moveTo>
                    <a:lnTo>
                      <a:pt x="323856" y="36387"/>
                    </a:lnTo>
                    <a:cubicBezTo>
                      <a:pt x="365718" y="71929"/>
                      <a:pt x="377990" y="129956"/>
                      <a:pt x="352529" y="167156"/>
                    </a:cubicBezTo>
                    <a:lnTo>
                      <a:pt x="179202" y="420271"/>
                    </a:lnTo>
                    <a:cubicBezTo>
                      <a:pt x="152172" y="459750"/>
                      <a:pt x="95121" y="462563"/>
                      <a:pt x="50550" y="425422"/>
                    </a:cubicBezTo>
                    <a:lnTo>
                      <a:pt x="46183" y="421781"/>
                    </a:lnTo>
                    <a:cubicBezTo>
                      <a:pt x="1493" y="384551"/>
                      <a:pt x="-13665" y="321387"/>
                      <a:pt x="13617" y="281834"/>
                    </a:cubicBezTo>
                    <a:lnTo>
                      <a:pt x="188498" y="28334"/>
                    </a:lnTo>
                    <a:cubicBezTo>
                      <a:pt x="214166" y="-8910"/>
                      <a:pt x="270032" y="-9294"/>
                      <a:pt x="312013" y="2633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0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3" name="Google Shape;353;p7"/>
              <p:cNvSpPr/>
              <p:nvPr/>
            </p:nvSpPr>
            <p:spPr>
              <a:xfrm>
                <a:off x="8350064" y="2349048"/>
                <a:ext cx="409979" cy="510760"/>
              </a:xfrm>
              <a:custGeom>
                <a:avLst/>
                <a:gdLst/>
                <a:ahLst/>
                <a:cxnLst/>
                <a:rect l="l" t="t" r="r" b="b"/>
                <a:pathLst>
                  <a:path w="409979" h="510760" extrusionOk="0">
                    <a:moveTo>
                      <a:pt x="359850" y="26103"/>
                    </a:moveTo>
                    <a:lnTo>
                      <a:pt x="367858" y="32883"/>
                    </a:lnTo>
                    <a:cubicBezTo>
                      <a:pt x="412312" y="70571"/>
                      <a:pt x="423014" y="135142"/>
                      <a:pt x="393083" y="178322"/>
                    </a:cubicBezTo>
                    <a:lnTo>
                      <a:pt x="189247" y="472455"/>
                    </a:lnTo>
                    <a:cubicBezTo>
                      <a:pt x="157435" y="518374"/>
                      <a:pt x="93220" y="523806"/>
                      <a:pt x="45792" y="484431"/>
                    </a:cubicBezTo>
                    <a:cubicBezTo>
                      <a:pt x="-1755" y="444981"/>
                      <a:pt x="-14323" y="375585"/>
                      <a:pt x="17785" y="329592"/>
                    </a:cubicBezTo>
                    <a:lnTo>
                      <a:pt x="223427" y="35000"/>
                    </a:lnTo>
                    <a:cubicBezTo>
                      <a:pt x="253610" y="-8224"/>
                      <a:pt x="315279" y="-11673"/>
                      <a:pt x="359850" y="2610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0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4" name="Google Shape;354;p7"/>
              <p:cNvSpPr/>
              <p:nvPr/>
            </p:nvSpPr>
            <p:spPr>
              <a:xfrm>
                <a:off x="8172588" y="2200717"/>
                <a:ext cx="417938" cy="516643"/>
              </a:xfrm>
              <a:custGeom>
                <a:avLst/>
                <a:gdLst/>
                <a:ahLst/>
                <a:cxnLst/>
                <a:rect l="l" t="t" r="r" b="b"/>
                <a:pathLst>
                  <a:path w="417938" h="516643" extrusionOk="0">
                    <a:moveTo>
                      <a:pt x="362785" y="26480"/>
                    </a:moveTo>
                    <a:lnTo>
                      <a:pt x="375471" y="37227"/>
                    </a:lnTo>
                    <a:cubicBezTo>
                      <a:pt x="420295" y="75226"/>
                      <a:pt x="431086" y="140107"/>
                      <a:pt x="400888" y="183361"/>
                    </a:cubicBezTo>
                    <a:lnTo>
                      <a:pt x="195246" y="477953"/>
                    </a:lnTo>
                    <a:cubicBezTo>
                      <a:pt x="163139" y="523931"/>
                      <a:pt x="99427" y="530030"/>
                      <a:pt x="51599" y="490328"/>
                    </a:cubicBezTo>
                    <a:lnTo>
                      <a:pt x="46907" y="486435"/>
                    </a:lnTo>
                    <a:cubicBezTo>
                      <a:pt x="-1055" y="446630"/>
                      <a:pt x="-14777" y="376021"/>
                      <a:pt x="17626" y="329969"/>
                    </a:cubicBezTo>
                    <a:lnTo>
                      <a:pt x="225148" y="34917"/>
                    </a:lnTo>
                    <a:cubicBezTo>
                      <a:pt x="255627" y="-8411"/>
                      <a:pt x="317844" y="-11638"/>
                      <a:pt x="362785" y="2648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0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5" name="Google Shape;355;p7"/>
              <p:cNvSpPr/>
              <p:nvPr/>
            </p:nvSpPr>
            <p:spPr>
              <a:xfrm>
                <a:off x="8007871" y="2133267"/>
                <a:ext cx="369088" cy="441560"/>
              </a:xfrm>
              <a:custGeom>
                <a:avLst/>
                <a:gdLst/>
                <a:ahLst/>
                <a:cxnLst/>
                <a:rect l="l" t="t" r="r" b="b"/>
                <a:pathLst>
                  <a:path w="369088" h="441560" extrusionOk="0">
                    <a:moveTo>
                      <a:pt x="326612" y="30203"/>
                    </a:moveTo>
                    <a:cubicBezTo>
                      <a:pt x="368593" y="65715"/>
                      <a:pt x="381664" y="124172"/>
                      <a:pt x="355833" y="160898"/>
                    </a:cubicBezTo>
                    <a:lnTo>
                      <a:pt x="180063" y="410815"/>
                    </a:lnTo>
                    <a:cubicBezTo>
                      <a:pt x="152648" y="449806"/>
                      <a:pt x="95183" y="452234"/>
                      <a:pt x="50449" y="415108"/>
                    </a:cubicBezTo>
                    <a:lnTo>
                      <a:pt x="46068" y="411466"/>
                    </a:lnTo>
                    <a:cubicBezTo>
                      <a:pt x="1230" y="374252"/>
                      <a:pt x="-13721" y="311502"/>
                      <a:pt x="13930" y="272467"/>
                    </a:cubicBezTo>
                    <a:lnTo>
                      <a:pt x="183912" y="32571"/>
                    </a:lnTo>
                    <a:cubicBezTo>
                      <a:pt x="214051" y="-9957"/>
                      <a:pt x="277970" y="-10934"/>
                      <a:pt x="326612" y="3020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0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6" name="Google Shape;356;p7"/>
              <p:cNvSpPr/>
              <p:nvPr/>
            </p:nvSpPr>
            <p:spPr>
              <a:xfrm>
                <a:off x="7692798" y="2373599"/>
                <a:ext cx="613150" cy="884457"/>
              </a:xfrm>
              <a:custGeom>
                <a:avLst/>
                <a:gdLst/>
                <a:ahLst/>
                <a:cxnLst/>
                <a:rect l="l" t="t" r="r" b="b"/>
                <a:pathLst>
                  <a:path w="613150" h="884457" extrusionOk="0">
                    <a:moveTo>
                      <a:pt x="604530" y="883702"/>
                    </a:moveTo>
                    <a:lnTo>
                      <a:pt x="583391" y="884309"/>
                    </a:lnTo>
                    <a:cubicBezTo>
                      <a:pt x="466005" y="887654"/>
                      <a:pt x="360223" y="834423"/>
                      <a:pt x="288000" y="748521"/>
                    </a:cubicBezTo>
                    <a:cubicBezTo>
                      <a:pt x="287941" y="748462"/>
                      <a:pt x="287941" y="748063"/>
                      <a:pt x="287867" y="748003"/>
                    </a:cubicBezTo>
                    <a:lnTo>
                      <a:pt x="279799" y="737849"/>
                    </a:lnTo>
                    <a:lnTo>
                      <a:pt x="82728" y="494978"/>
                    </a:lnTo>
                    <a:cubicBezTo>
                      <a:pt x="24538" y="423346"/>
                      <a:pt x="-4875" y="330118"/>
                      <a:pt x="661" y="235039"/>
                    </a:cubicBezTo>
                    <a:cubicBezTo>
                      <a:pt x="6952" y="127052"/>
                      <a:pt x="87361" y="39641"/>
                      <a:pt x="189102" y="29812"/>
                    </a:cubicBezTo>
                    <a:lnTo>
                      <a:pt x="191026" y="29604"/>
                    </a:lnTo>
                    <a:lnTo>
                      <a:pt x="491732" y="487"/>
                    </a:lnTo>
                    <a:cubicBezTo>
                      <a:pt x="549981" y="-5183"/>
                      <a:pt x="601466" y="39285"/>
                      <a:pt x="608260" y="100969"/>
                    </a:cubicBezTo>
                    <a:cubicBezTo>
                      <a:pt x="610762" y="123603"/>
                      <a:pt x="608749" y="145896"/>
                      <a:pt x="603005" y="166753"/>
                    </a:cubicBezTo>
                    <a:cubicBezTo>
                      <a:pt x="588410" y="219747"/>
                      <a:pt x="549315" y="263490"/>
                      <a:pt x="496780" y="280084"/>
                    </a:cubicBezTo>
                    <a:lnTo>
                      <a:pt x="398814" y="310918"/>
                    </a:lnTo>
                    <a:cubicBezTo>
                      <a:pt x="398814" y="310918"/>
                      <a:pt x="576967" y="322613"/>
                      <a:pt x="608379" y="631978"/>
                    </a:cubicBezTo>
                    <a:cubicBezTo>
                      <a:pt x="615336" y="700072"/>
                      <a:pt x="615203" y="783974"/>
                      <a:pt x="604530" y="88370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0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57" name="Google Shape;357;p7"/>
              <p:cNvSpPr/>
              <p:nvPr/>
            </p:nvSpPr>
            <p:spPr>
              <a:xfrm>
                <a:off x="7932316" y="2527473"/>
                <a:ext cx="368860" cy="477422"/>
              </a:xfrm>
              <a:custGeom>
                <a:avLst/>
                <a:gdLst/>
                <a:ahLst/>
                <a:cxnLst/>
                <a:rect l="l" t="t" r="r" b="b"/>
                <a:pathLst>
                  <a:path w="368860" h="477422" extrusionOk="0">
                    <a:moveTo>
                      <a:pt x="368861" y="477423"/>
                    </a:moveTo>
                    <a:cubicBezTo>
                      <a:pt x="315792" y="196997"/>
                      <a:pt x="-55716" y="160537"/>
                      <a:pt x="7137" y="160996"/>
                    </a:cubicBezTo>
                    <a:cubicBezTo>
                      <a:pt x="76918" y="161544"/>
                      <a:pt x="76918" y="0"/>
                      <a:pt x="76918" y="0"/>
                    </a:cubicBezTo>
                    <a:cubicBezTo>
                      <a:pt x="76918" y="0"/>
                      <a:pt x="140289" y="80602"/>
                      <a:pt x="157268" y="100763"/>
                    </a:cubicBezTo>
                    <a:cubicBezTo>
                      <a:pt x="174217" y="120925"/>
                      <a:pt x="356782" y="10717"/>
                      <a:pt x="356782" y="10717"/>
                    </a:cubicBezTo>
                    <a:cubicBezTo>
                      <a:pt x="359106" y="11132"/>
                      <a:pt x="361296" y="11798"/>
                      <a:pt x="363502" y="12834"/>
                    </a:cubicBezTo>
                    <a:cubicBezTo>
                      <a:pt x="348906" y="65828"/>
                      <a:pt x="309812" y="109571"/>
                      <a:pt x="257276" y="126165"/>
                    </a:cubicBezTo>
                    <a:lnTo>
                      <a:pt x="159311" y="157000"/>
                    </a:lnTo>
                    <a:cubicBezTo>
                      <a:pt x="159296" y="157014"/>
                      <a:pt x="337449" y="168042"/>
                      <a:pt x="368861" y="477423"/>
                    </a:cubicBezTo>
                    <a:close/>
                  </a:path>
                </a:pathLst>
              </a:custGeom>
              <a:solidFill>
                <a:schemeClr val="accent2">
                  <a:alpha val="41960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358" name="Google Shape;358;p7"/>
          <p:cNvGrpSpPr/>
          <p:nvPr/>
        </p:nvGrpSpPr>
        <p:grpSpPr>
          <a:xfrm>
            <a:off x="9685080" y="3149704"/>
            <a:ext cx="1524112" cy="2626814"/>
            <a:chOff x="9139094" y="2321583"/>
            <a:chExt cx="1524112" cy="2626814"/>
          </a:xfrm>
        </p:grpSpPr>
        <p:sp>
          <p:nvSpPr>
            <p:cNvPr id="359" name="Google Shape;359;p7"/>
            <p:cNvSpPr/>
            <p:nvPr/>
          </p:nvSpPr>
          <p:spPr>
            <a:xfrm>
              <a:off x="9193868" y="3272106"/>
              <a:ext cx="50543" cy="104579"/>
            </a:xfrm>
            <a:custGeom>
              <a:avLst/>
              <a:gdLst/>
              <a:ahLst/>
              <a:cxnLst/>
              <a:rect l="l" t="t" r="r" b="b"/>
              <a:pathLst>
                <a:path w="50543" h="104579" extrusionOk="0">
                  <a:moveTo>
                    <a:pt x="32889" y="104579"/>
                  </a:moveTo>
                  <a:cubicBezTo>
                    <a:pt x="32889" y="104579"/>
                    <a:pt x="58394" y="39772"/>
                    <a:pt x="48092" y="36338"/>
                  </a:cubicBezTo>
                  <a:cubicBezTo>
                    <a:pt x="37789" y="32904"/>
                    <a:pt x="38766" y="-8308"/>
                    <a:pt x="22586" y="1507"/>
                  </a:cubicBezTo>
                  <a:cubicBezTo>
                    <a:pt x="6392" y="11321"/>
                    <a:pt x="-7834" y="17701"/>
                    <a:pt x="4926" y="38307"/>
                  </a:cubicBezTo>
                  <a:cubicBezTo>
                    <a:pt x="17687" y="58912"/>
                    <a:pt x="21609" y="71169"/>
                    <a:pt x="18175" y="80983"/>
                  </a:cubicBezTo>
                  <a:cubicBezTo>
                    <a:pt x="14741" y="90798"/>
                    <a:pt x="13275" y="100124"/>
                    <a:pt x="13275" y="100124"/>
                  </a:cubicBezTo>
                  <a:lnTo>
                    <a:pt x="32889" y="104579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0" name="Google Shape;360;p7"/>
            <p:cNvSpPr/>
            <p:nvPr/>
          </p:nvSpPr>
          <p:spPr>
            <a:xfrm>
              <a:off x="9517384" y="3294205"/>
              <a:ext cx="1145821" cy="639342"/>
            </a:xfrm>
            <a:custGeom>
              <a:avLst/>
              <a:gdLst/>
              <a:ahLst/>
              <a:cxnLst/>
              <a:rect l="l" t="t" r="r" b="b"/>
              <a:pathLst>
                <a:path w="1145821" h="639342" extrusionOk="0">
                  <a:moveTo>
                    <a:pt x="169639" y="276961"/>
                  </a:moveTo>
                  <a:cubicBezTo>
                    <a:pt x="81014" y="225195"/>
                    <a:pt x="43045" y="231161"/>
                    <a:pt x="17347" y="184665"/>
                  </a:cubicBezTo>
                  <a:cubicBezTo>
                    <a:pt x="-8069" y="138672"/>
                    <a:pt x="-8010" y="65709"/>
                    <a:pt x="34045" y="27044"/>
                  </a:cubicBezTo>
                  <a:cubicBezTo>
                    <a:pt x="37139" y="24202"/>
                    <a:pt x="69172" y="-4324"/>
                    <a:pt x="112515" y="561"/>
                  </a:cubicBezTo>
                  <a:cubicBezTo>
                    <a:pt x="178077" y="7963"/>
                    <a:pt x="182903" y="82037"/>
                    <a:pt x="256443" y="115965"/>
                  </a:cubicBezTo>
                  <a:cubicBezTo>
                    <a:pt x="318749" y="144727"/>
                    <a:pt x="386709" y="124491"/>
                    <a:pt x="432702" y="110813"/>
                  </a:cubicBezTo>
                  <a:cubicBezTo>
                    <a:pt x="543442" y="77847"/>
                    <a:pt x="559888" y="15498"/>
                    <a:pt x="617308" y="25430"/>
                  </a:cubicBezTo>
                  <a:cubicBezTo>
                    <a:pt x="689251" y="37880"/>
                    <a:pt x="695616" y="141352"/>
                    <a:pt x="767291" y="147717"/>
                  </a:cubicBezTo>
                  <a:cubicBezTo>
                    <a:pt x="815194" y="151980"/>
                    <a:pt x="826607" y="107024"/>
                    <a:pt x="889593" y="94649"/>
                  </a:cubicBezTo>
                  <a:cubicBezTo>
                    <a:pt x="963593" y="80097"/>
                    <a:pt x="1044801" y="123115"/>
                    <a:pt x="1090350" y="175413"/>
                  </a:cubicBezTo>
                  <a:cubicBezTo>
                    <a:pt x="1173586" y="271010"/>
                    <a:pt x="1151663" y="413681"/>
                    <a:pt x="1099587" y="500766"/>
                  </a:cubicBezTo>
                  <a:cubicBezTo>
                    <a:pt x="1056792" y="572323"/>
                    <a:pt x="964792" y="654612"/>
                    <a:pt x="887299" y="636908"/>
                  </a:cubicBezTo>
                  <a:cubicBezTo>
                    <a:pt x="826074" y="622919"/>
                    <a:pt x="806134" y="553894"/>
                    <a:pt x="753465" y="560762"/>
                  </a:cubicBezTo>
                  <a:cubicBezTo>
                    <a:pt x="716014" y="565647"/>
                    <a:pt x="714667" y="602032"/>
                    <a:pt x="670392" y="620758"/>
                  </a:cubicBezTo>
                  <a:cubicBezTo>
                    <a:pt x="597709" y="651504"/>
                    <a:pt x="507960" y="592899"/>
                    <a:pt x="483490" y="576912"/>
                  </a:cubicBezTo>
                  <a:cubicBezTo>
                    <a:pt x="413724" y="531349"/>
                    <a:pt x="424826" y="502202"/>
                    <a:pt x="334869" y="410838"/>
                  </a:cubicBezTo>
                  <a:cubicBezTo>
                    <a:pt x="299298" y="374779"/>
                    <a:pt x="248124" y="322806"/>
                    <a:pt x="169639" y="276961"/>
                  </a:cubicBez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1" name="Google Shape;361;p7"/>
            <p:cNvSpPr/>
            <p:nvPr/>
          </p:nvSpPr>
          <p:spPr>
            <a:xfrm>
              <a:off x="9139094" y="3360921"/>
              <a:ext cx="424205" cy="379023"/>
            </a:xfrm>
            <a:custGeom>
              <a:avLst/>
              <a:gdLst/>
              <a:ahLst/>
              <a:cxnLst/>
              <a:rect l="l" t="t" r="r" b="b"/>
              <a:pathLst>
                <a:path w="424205" h="379023" extrusionOk="0">
                  <a:moveTo>
                    <a:pt x="416614" y="104434"/>
                  </a:moveTo>
                  <a:cubicBezTo>
                    <a:pt x="415636" y="101948"/>
                    <a:pt x="378807" y="109453"/>
                    <a:pt x="374840" y="110222"/>
                  </a:cubicBezTo>
                  <a:cubicBezTo>
                    <a:pt x="360925" y="112961"/>
                    <a:pt x="347217" y="116617"/>
                    <a:pt x="333777" y="121147"/>
                  </a:cubicBezTo>
                  <a:cubicBezTo>
                    <a:pt x="307664" y="129969"/>
                    <a:pt x="284039" y="143336"/>
                    <a:pt x="260650" y="157695"/>
                  </a:cubicBezTo>
                  <a:cubicBezTo>
                    <a:pt x="226322" y="178760"/>
                    <a:pt x="172869" y="205109"/>
                    <a:pt x="139755" y="167080"/>
                  </a:cubicBezTo>
                  <a:cubicBezTo>
                    <a:pt x="107884" y="130488"/>
                    <a:pt x="111911" y="78870"/>
                    <a:pt x="109868" y="33662"/>
                  </a:cubicBezTo>
                  <a:cubicBezTo>
                    <a:pt x="109750" y="31012"/>
                    <a:pt x="107278" y="30"/>
                    <a:pt x="107411" y="0"/>
                  </a:cubicBezTo>
                  <a:cubicBezTo>
                    <a:pt x="107396" y="0"/>
                    <a:pt x="54179" y="7357"/>
                    <a:pt x="54179" y="7357"/>
                  </a:cubicBezTo>
                  <a:cubicBezTo>
                    <a:pt x="54179" y="7357"/>
                    <a:pt x="-189017" y="430971"/>
                    <a:pt x="355093" y="373699"/>
                  </a:cubicBezTo>
                  <a:cubicBezTo>
                    <a:pt x="355122" y="373714"/>
                    <a:pt x="451445" y="193400"/>
                    <a:pt x="416614" y="104434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2" name="Google Shape;362;p7"/>
            <p:cNvSpPr/>
            <p:nvPr/>
          </p:nvSpPr>
          <p:spPr>
            <a:xfrm>
              <a:off x="10014434" y="3253029"/>
              <a:ext cx="44978" cy="122620"/>
            </a:xfrm>
            <a:custGeom>
              <a:avLst/>
              <a:gdLst/>
              <a:ahLst/>
              <a:cxnLst/>
              <a:rect l="l" t="t" r="r" b="b"/>
              <a:pathLst>
                <a:path w="44978" h="122620" extrusionOk="0">
                  <a:moveTo>
                    <a:pt x="7357" y="122620"/>
                  </a:moveTo>
                  <a:lnTo>
                    <a:pt x="0" y="68382"/>
                  </a:lnTo>
                  <a:cubicBezTo>
                    <a:pt x="0" y="68382"/>
                    <a:pt x="18001" y="-9362"/>
                    <a:pt x="30346" y="940"/>
                  </a:cubicBezTo>
                  <a:cubicBezTo>
                    <a:pt x="42677" y="11243"/>
                    <a:pt x="51189" y="29036"/>
                    <a:pt x="39213" y="48902"/>
                  </a:cubicBezTo>
                  <a:cubicBezTo>
                    <a:pt x="27238" y="68767"/>
                    <a:pt x="25757" y="66103"/>
                    <a:pt x="26497" y="84503"/>
                  </a:cubicBezTo>
                  <a:cubicBezTo>
                    <a:pt x="27238" y="102903"/>
                    <a:pt x="30346" y="122605"/>
                    <a:pt x="30346" y="122605"/>
                  </a:cubicBezTo>
                  <a:lnTo>
                    <a:pt x="7357" y="122605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3" name="Google Shape;363;p7"/>
            <p:cNvSpPr/>
            <p:nvPr/>
          </p:nvSpPr>
          <p:spPr>
            <a:xfrm>
              <a:off x="9692503" y="3360921"/>
              <a:ext cx="424188" cy="379023"/>
            </a:xfrm>
            <a:custGeom>
              <a:avLst/>
              <a:gdLst/>
              <a:ahLst/>
              <a:cxnLst/>
              <a:rect l="l" t="t" r="r" b="b"/>
              <a:pathLst>
                <a:path w="424188" h="379023" extrusionOk="0">
                  <a:moveTo>
                    <a:pt x="7592" y="104434"/>
                  </a:moveTo>
                  <a:cubicBezTo>
                    <a:pt x="8569" y="101948"/>
                    <a:pt x="45398" y="109453"/>
                    <a:pt x="49365" y="110222"/>
                  </a:cubicBezTo>
                  <a:cubicBezTo>
                    <a:pt x="63280" y="112961"/>
                    <a:pt x="77002" y="116617"/>
                    <a:pt x="90429" y="121147"/>
                  </a:cubicBezTo>
                  <a:cubicBezTo>
                    <a:pt x="116541" y="129969"/>
                    <a:pt x="140166" y="143336"/>
                    <a:pt x="163555" y="157695"/>
                  </a:cubicBezTo>
                  <a:cubicBezTo>
                    <a:pt x="197883" y="178760"/>
                    <a:pt x="251336" y="205109"/>
                    <a:pt x="284450" y="167080"/>
                  </a:cubicBezTo>
                  <a:cubicBezTo>
                    <a:pt x="316321" y="130488"/>
                    <a:pt x="312294" y="78870"/>
                    <a:pt x="314337" y="33662"/>
                  </a:cubicBezTo>
                  <a:cubicBezTo>
                    <a:pt x="314455" y="31012"/>
                    <a:pt x="316928" y="30"/>
                    <a:pt x="316780" y="0"/>
                  </a:cubicBezTo>
                  <a:cubicBezTo>
                    <a:pt x="316794" y="0"/>
                    <a:pt x="370011" y="7357"/>
                    <a:pt x="370011" y="7357"/>
                  </a:cubicBezTo>
                  <a:cubicBezTo>
                    <a:pt x="370011" y="7357"/>
                    <a:pt x="613208" y="430971"/>
                    <a:pt x="69083" y="373699"/>
                  </a:cubicBezTo>
                  <a:cubicBezTo>
                    <a:pt x="69083" y="373714"/>
                    <a:pt x="-27239" y="193400"/>
                    <a:pt x="7592" y="104434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4" name="Google Shape;364;p7"/>
            <p:cNvSpPr/>
            <p:nvPr/>
          </p:nvSpPr>
          <p:spPr>
            <a:xfrm>
              <a:off x="9557146" y="4877196"/>
              <a:ext cx="125678" cy="56887"/>
            </a:xfrm>
            <a:custGeom>
              <a:avLst/>
              <a:gdLst/>
              <a:ahLst/>
              <a:cxnLst/>
              <a:rect l="l" t="t" r="r" b="b"/>
              <a:pathLst>
                <a:path w="125678" h="56887" extrusionOk="0">
                  <a:moveTo>
                    <a:pt x="92545" y="6439"/>
                  </a:moveTo>
                  <a:cubicBezTo>
                    <a:pt x="92545" y="6439"/>
                    <a:pt x="1507" y="47813"/>
                    <a:pt x="27" y="54415"/>
                  </a:cubicBezTo>
                  <a:cubicBezTo>
                    <a:pt x="-1453" y="61017"/>
                    <a:pt x="58572" y="52195"/>
                    <a:pt x="83071" y="53157"/>
                  </a:cubicBezTo>
                  <a:cubicBezTo>
                    <a:pt x="107570" y="54105"/>
                    <a:pt x="127731" y="46866"/>
                    <a:pt x="125511" y="36489"/>
                  </a:cubicBezTo>
                  <a:cubicBezTo>
                    <a:pt x="123291" y="26112"/>
                    <a:pt x="114720" y="0"/>
                    <a:pt x="114720" y="0"/>
                  </a:cubicBezTo>
                  <a:lnTo>
                    <a:pt x="92545" y="6439"/>
                  </a:ln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5" name="Google Shape;365;p7"/>
            <p:cNvSpPr/>
            <p:nvPr/>
          </p:nvSpPr>
          <p:spPr>
            <a:xfrm>
              <a:off x="9646360" y="4845162"/>
              <a:ext cx="33765" cy="47918"/>
            </a:xfrm>
            <a:custGeom>
              <a:avLst/>
              <a:gdLst/>
              <a:ahLst/>
              <a:cxnLst/>
              <a:rect l="l" t="t" r="r" b="b"/>
              <a:pathLst>
                <a:path w="33765" h="47918" extrusionOk="0">
                  <a:moveTo>
                    <a:pt x="0" y="4900"/>
                  </a:moveTo>
                  <a:lnTo>
                    <a:pt x="5536" y="45889"/>
                  </a:lnTo>
                  <a:cubicBezTo>
                    <a:pt x="5536" y="45889"/>
                    <a:pt x="19954" y="51026"/>
                    <a:pt x="29635" y="44957"/>
                  </a:cubicBezTo>
                  <a:lnTo>
                    <a:pt x="33765" y="0"/>
                  </a:lnTo>
                  <a:lnTo>
                    <a:pt x="0" y="4900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6" name="Google Shape;366;p7"/>
            <p:cNvSpPr/>
            <p:nvPr/>
          </p:nvSpPr>
          <p:spPr>
            <a:xfrm>
              <a:off x="10009329" y="4851039"/>
              <a:ext cx="79397" cy="97358"/>
            </a:xfrm>
            <a:custGeom>
              <a:avLst/>
              <a:gdLst/>
              <a:ahLst/>
              <a:cxnLst/>
              <a:rect l="l" t="t" r="r" b="b"/>
              <a:pathLst>
                <a:path w="79397" h="97358" extrusionOk="0">
                  <a:moveTo>
                    <a:pt x="65723" y="0"/>
                  </a:moveTo>
                  <a:lnTo>
                    <a:pt x="76307" y="16994"/>
                  </a:lnTo>
                  <a:cubicBezTo>
                    <a:pt x="79267" y="21746"/>
                    <a:pt x="80155" y="27474"/>
                    <a:pt x="78734" y="32892"/>
                  </a:cubicBezTo>
                  <a:cubicBezTo>
                    <a:pt x="75034" y="47029"/>
                    <a:pt x="67632" y="74577"/>
                    <a:pt x="64420" y="81756"/>
                  </a:cubicBezTo>
                  <a:cubicBezTo>
                    <a:pt x="60024" y="91541"/>
                    <a:pt x="1123" y="97359"/>
                    <a:pt x="1123" y="97359"/>
                  </a:cubicBezTo>
                  <a:cubicBezTo>
                    <a:pt x="1123" y="97359"/>
                    <a:pt x="-4132" y="89972"/>
                    <a:pt x="8095" y="81031"/>
                  </a:cubicBezTo>
                  <a:cubicBezTo>
                    <a:pt x="20322" y="72105"/>
                    <a:pt x="28183" y="70699"/>
                    <a:pt x="32505" y="57524"/>
                  </a:cubicBezTo>
                  <a:cubicBezTo>
                    <a:pt x="36827" y="44350"/>
                    <a:pt x="39699" y="7076"/>
                    <a:pt x="39699" y="7076"/>
                  </a:cubicBezTo>
                  <a:lnTo>
                    <a:pt x="65723" y="0"/>
                  </a:ln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7" name="Google Shape;367;p7"/>
            <p:cNvSpPr/>
            <p:nvPr/>
          </p:nvSpPr>
          <p:spPr>
            <a:xfrm>
              <a:off x="10030983" y="4802959"/>
              <a:ext cx="47552" cy="67991"/>
            </a:xfrm>
            <a:custGeom>
              <a:avLst/>
              <a:gdLst/>
              <a:ahLst/>
              <a:cxnLst/>
              <a:rect l="l" t="t" r="r" b="b"/>
              <a:pathLst>
                <a:path w="47552" h="67991" extrusionOk="0">
                  <a:moveTo>
                    <a:pt x="0" y="4885"/>
                  </a:moveTo>
                  <a:cubicBezTo>
                    <a:pt x="3864" y="7964"/>
                    <a:pt x="22782" y="65399"/>
                    <a:pt x="22782" y="65399"/>
                  </a:cubicBezTo>
                  <a:cubicBezTo>
                    <a:pt x="22782" y="65399"/>
                    <a:pt x="28910" y="73230"/>
                    <a:pt x="40545" y="61669"/>
                  </a:cubicBezTo>
                  <a:cubicBezTo>
                    <a:pt x="52180" y="50108"/>
                    <a:pt x="45815" y="56488"/>
                    <a:pt x="45815" y="56488"/>
                  </a:cubicBezTo>
                  <a:lnTo>
                    <a:pt x="43639" y="0"/>
                  </a:lnTo>
                  <a:lnTo>
                    <a:pt x="0" y="4885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8" name="Google Shape;368;p7"/>
            <p:cNvSpPr/>
            <p:nvPr/>
          </p:nvSpPr>
          <p:spPr>
            <a:xfrm>
              <a:off x="9592821" y="3969676"/>
              <a:ext cx="220411" cy="895508"/>
            </a:xfrm>
            <a:custGeom>
              <a:avLst/>
              <a:gdLst/>
              <a:ahLst/>
              <a:cxnLst/>
              <a:rect l="l" t="t" r="r" b="b"/>
              <a:pathLst>
                <a:path w="220411" h="895508" extrusionOk="0">
                  <a:moveTo>
                    <a:pt x="3446" y="56960"/>
                  </a:moveTo>
                  <a:cubicBezTo>
                    <a:pt x="-1350" y="179217"/>
                    <a:pt x="-1557" y="312044"/>
                    <a:pt x="5489" y="453944"/>
                  </a:cubicBezTo>
                  <a:cubicBezTo>
                    <a:pt x="13409" y="613742"/>
                    <a:pt x="29322" y="761430"/>
                    <a:pt x="49380" y="895307"/>
                  </a:cubicBezTo>
                  <a:cubicBezTo>
                    <a:pt x="56840" y="895544"/>
                    <a:pt x="64671" y="895589"/>
                    <a:pt x="72857" y="895352"/>
                  </a:cubicBezTo>
                  <a:cubicBezTo>
                    <a:pt x="78379" y="895204"/>
                    <a:pt x="83737" y="894923"/>
                    <a:pt x="88918" y="894567"/>
                  </a:cubicBezTo>
                  <a:cubicBezTo>
                    <a:pt x="99325" y="866812"/>
                    <a:pt x="111626" y="830293"/>
                    <a:pt x="122654" y="786698"/>
                  </a:cubicBezTo>
                  <a:cubicBezTo>
                    <a:pt x="134230" y="740854"/>
                    <a:pt x="141232" y="699717"/>
                    <a:pt x="146205" y="660386"/>
                  </a:cubicBezTo>
                  <a:cubicBezTo>
                    <a:pt x="163732" y="521904"/>
                    <a:pt x="143186" y="509825"/>
                    <a:pt x="157426" y="407197"/>
                  </a:cubicBezTo>
                  <a:cubicBezTo>
                    <a:pt x="170023" y="316307"/>
                    <a:pt x="187950" y="312754"/>
                    <a:pt x="208970" y="183718"/>
                  </a:cubicBezTo>
                  <a:cubicBezTo>
                    <a:pt x="231796" y="43697"/>
                    <a:pt x="214802" y="22692"/>
                    <a:pt x="206542" y="15112"/>
                  </a:cubicBezTo>
                  <a:cubicBezTo>
                    <a:pt x="171370" y="-17173"/>
                    <a:pt x="88741" y="4810"/>
                    <a:pt x="3446" y="56960"/>
                  </a:cubicBez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9" name="Google Shape;369;p7"/>
            <p:cNvSpPr/>
            <p:nvPr/>
          </p:nvSpPr>
          <p:spPr>
            <a:xfrm>
              <a:off x="9608065" y="3969695"/>
              <a:ext cx="205165" cy="895474"/>
            </a:xfrm>
            <a:custGeom>
              <a:avLst/>
              <a:gdLst/>
              <a:ahLst/>
              <a:cxnLst/>
              <a:rect l="l" t="t" r="r" b="b"/>
              <a:pathLst>
                <a:path w="205165" h="895474" extrusionOk="0">
                  <a:moveTo>
                    <a:pt x="191298" y="15108"/>
                  </a:moveTo>
                  <a:cubicBezTo>
                    <a:pt x="157755" y="-15712"/>
                    <a:pt x="81031" y="2955"/>
                    <a:pt x="0" y="49969"/>
                  </a:cubicBezTo>
                  <a:cubicBezTo>
                    <a:pt x="93214" y="150673"/>
                    <a:pt x="103384" y="216013"/>
                    <a:pt x="92207" y="258408"/>
                  </a:cubicBezTo>
                  <a:cubicBezTo>
                    <a:pt x="79580" y="306325"/>
                    <a:pt x="41182" y="320121"/>
                    <a:pt x="41330" y="372509"/>
                  </a:cubicBezTo>
                  <a:cubicBezTo>
                    <a:pt x="41507" y="436886"/>
                    <a:pt x="99609" y="453939"/>
                    <a:pt x="98380" y="522062"/>
                  </a:cubicBezTo>
                  <a:cubicBezTo>
                    <a:pt x="97566" y="567108"/>
                    <a:pt x="72031" y="566649"/>
                    <a:pt x="66006" y="622278"/>
                  </a:cubicBezTo>
                  <a:cubicBezTo>
                    <a:pt x="58871" y="688107"/>
                    <a:pt x="92222" y="710799"/>
                    <a:pt x="81431" y="759501"/>
                  </a:cubicBezTo>
                  <a:cubicBezTo>
                    <a:pt x="76783" y="780462"/>
                    <a:pt x="63519" y="807832"/>
                    <a:pt x="25728" y="836047"/>
                  </a:cubicBezTo>
                  <a:cubicBezTo>
                    <a:pt x="28451" y="856045"/>
                    <a:pt x="31249" y="875852"/>
                    <a:pt x="34150" y="895273"/>
                  </a:cubicBezTo>
                  <a:cubicBezTo>
                    <a:pt x="41611" y="895510"/>
                    <a:pt x="49442" y="895554"/>
                    <a:pt x="57628" y="895318"/>
                  </a:cubicBezTo>
                  <a:cubicBezTo>
                    <a:pt x="63149" y="895169"/>
                    <a:pt x="68508" y="894903"/>
                    <a:pt x="73689" y="894533"/>
                  </a:cubicBezTo>
                  <a:cubicBezTo>
                    <a:pt x="84095" y="866778"/>
                    <a:pt x="96397" y="830259"/>
                    <a:pt x="107425" y="786664"/>
                  </a:cubicBezTo>
                  <a:cubicBezTo>
                    <a:pt x="119001" y="740820"/>
                    <a:pt x="126002" y="699682"/>
                    <a:pt x="130976" y="660351"/>
                  </a:cubicBezTo>
                  <a:cubicBezTo>
                    <a:pt x="148503" y="521870"/>
                    <a:pt x="127956" y="509791"/>
                    <a:pt x="142197" y="407163"/>
                  </a:cubicBezTo>
                  <a:cubicBezTo>
                    <a:pt x="154794" y="316273"/>
                    <a:pt x="172720" y="312720"/>
                    <a:pt x="193740" y="183683"/>
                  </a:cubicBezTo>
                  <a:cubicBezTo>
                    <a:pt x="216537" y="43692"/>
                    <a:pt x="199558" y="22687"/>
                    <a:pt x="191298" y="15108"/>
                  </a:cubicBezTo>
                  <a:close/>
                </a:path>
              </a:pathLst>
            </a:custGeom>
            <a:solidFill>
              <a:srgbClr val="26264F">
                <a:alpha val="29803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0" name="Google Shape;370;p7"/>
            <p:cNvSpPr/>
            <p:nvPr/>
          </p:nvSpPr>
          <p:spPr>
            <a:xfrm>
              <a:off x="9654013" y="3956722"/>
              <a:ext cx="443687" cy="877944"/>
            </a:xfrm>
            <a:custGeom>
              <a:avLst/>
              <a:gdLst/>
              <a:ahLst/>
              <a:cxnLst/>
              <a:rect l="l" t="t" r="r" b="b"/>
              <a:pathLst>
                <a:path w="443687" h="877944" extrusionOk="0">
                  <a:moveTo>
                    <a:pt x="0" y="67857"/>
                  </a:moveTo>
                  <a:cubicBezTo>
                    <a:pt x="80261" y="185303"/>
                    <a:pt x="166829" y="331451"/>
                    <a:pt x="244248" y="506407"/>
                  </a:cubicBezTo>
                  <a:cubicBezTo>
                    <a:pt x="302749" y="638611"/>
                    <a:pt x="345189" y="762749"/>
                    <a:pt x="376349" y="873371"/>
                  </a:cubicBezTo>
                  <a:cubicBezTo>
                    <a:pt x="380568" y="875325"/>
                    <a:pt x="390515" y="879218"/>
                    <a:pt x="403216" y="877530"/>
                  </a:cubicBezTo>
                  <a:cubicBezTo>
                    <a:pt x="420550" y="875236"/>
                    <a:pt x="430942" y="864178"/>
                    <a:pt x="433651" y="861084"/>
                  </a:cubicBezTo>
                  <a:cubicBezTo>
                    <a:pt x="446337" y="781785"/>
                    <a:pt x="444931" y="714610"/>
                    <a:pt x="440623" y="666145"/>
                  </a:cubicBezTo>
                  <a:cubicBezTo>
                    <a:pt x="437870" y="635103"/>
                    <a:pt x="432985" y="583426"/>
                    <a:pt x="413208" y="519611"/>
                  </a:cubicBezTo>
                  <a:cubicBezTo>
                    <a:pt x="391048" y="448143"/>
                    <a:pt x="375816" y="444116"/>
                    <a:pt x="346906" y="368503"/>
                  </a:cubicBezTo>
                  <a:cubicBezTo>
                    <a:pt x="316900" y="290018"/>
                    <a:pt x="324169" y="270434"/>
                    <a:pt x="295436" y="172217"/>
                  </a:cubicBezTo>
                  <a:cubicBezTo>
                    <a:pt x="283638" y="131864"/>
                    <a:pt x="263876" y="71824"/>
                    <a:pt x="231266" y="0"/>
                  </a:cubicBezTo>
                  <a:cubicBezTo>
                    <a:pt x="154187" y="22634"/>
                    <a:pt x="77094" y="45238"/>
                    <a:pt x="0" y="67857"/>
                  </a:cubicBez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1" name="Google Shape;371;p7"/>
            <p:cNvSpPr/>
            <p:nvPr/>
          </p:nvSpPr>
          <p:spPr>
            <a:xfrm>
              <a:off x="9394577" y="3458128"/>
              <a:ext cx="946486" cy="785190"/>
            </a:xfrm>
            <a:custGeom>
              <a:avLst/>
              <a:gdLst/>
              <a:ahLst/>
              <a:cxnLst/>
              <a:rect l="l" t="t" r="r" b="b"/>
              <a:pathLst>
                <a:path w="946486" h="785190" extrusionOk="0">
                  <a:moveTo>
                    <a:pt x="252" y="104259"/>
                  </a:moveTo>
                  <a:cubicBezTo>
                    <a:pt x="5315" y="126923"/>
                    <a:pt x="84022" y="114799"/>
                    <a:pt x="100275" y="155892"/>
                  </a:cubicBezTo>
                  <a:cubicBezTo>
                    <a:pt x="109053" y="177904"/>
                    <a:pt x="90506" y="191922"/>
                    <a:pt x="89736" y="229359"/>
                  </a:cubicBezTo>
                  <a:cubicBezTo>
                    <a:pt x="88848" y="271340"/>
                    <a:pt x="111230" y="295113"/>
                    <a:pt x="128356" y="328079"/>
                  </a:cubicBezTo>
                  <a:cubicBezTo>
                    <a:pt x="153433" y="376411"/>
                    <a:pt x="153551" y="423750"/>
                    <a:pt x="153729" y="518474"/>
                  </a:cubicBezTo>
                  <a:cubicBezTo>
                    <a:pt x="153966" y="653284"/>
                    <a:pt x="120644" y="680373"/>
                    <a:pt x="149140" y="723879"/>
                  </a:cubicBezTo>
                  <a:cubicBezTo>
                    <a:pt x="154617" y="732302"/>
                    <a:pt x="161263" y="739540"/>
                    <a:pt x="168680" y="745713"/>
                  </a:cubicBezTo>
                  <a:cubicBezTo>
                    <a:pt x="211120" y="781388"/>
                    <a:pt x="278650" y="784156"/>
                    <a:pt x="299078" y="784985"/>
                  </a:cubicBezTo>
                  <a:cubicBezTo>
                    <a:pt x="381323" y="788346"/>
                    <a:pt x="391034" y="749311"/>
                    <a:pt x="480222" y="744603"/>
                  </a:cubicBezTo>
                  <a:cubicBezTo>
                    <a:pt x="582065" y="739304"/>
                    <a:pt x="596602" y="788819"/>
                    <a:pt x="669432" y="767681"/>
                  </a:cubicBezTo>
                  <a:cubicBezTo>
                    <a:pt x="736015" y="748378"/>
                    <a:pt x="758383" y="697101"/>
                    <a:pt x="810193" y="707699"/>
                  </a:cubicBezTo>
                  <a:cubicBezTo>
                    <a:pt x="842566" y="714346"/>
                    <a:pt x="851167" y="737956"/>
                    <a:pt x="881720" y="735425"/>
                  </a:cubicBezTo>
                  <a:cubicBezTo>
                    <a:pt x="912451" y="732835"/>
                    <a:pt x="944174" y="705642"/>
                    <a:pt x="946364" y="677738"/>
                  </a:cubicBezTo>
                  <a:cubicBezTo>
                    <a:pt x="949074" y="643011"/>
                    <a:pt x="906633" y="599328"/>
                    <a:pt x="840228" y="599268"/>
                  </a:cubicBezTo>
                  <a:cubicBezTo>
                    <a:pt x="813790" y="608505"/>
                    <a:pt x="770047" y="619282"/>
                    <a:pt x="721361" y="607336"/>
                  </a:cubicBezTo>
                  <a:cubicBezTo>
                    <a:pt x="641647" y="587796"/>
                    <a:pt x="600139" y="519969"/>
                    <a:pt x="554058" y="444682"/>
                  </a:cubicBezTo>
                  <a:cubicBezTo>
                    <a:pt x="533156" y="410531"/>
                    <a:pt x="500783" y="357552"/>
                    <a:pt x="480814" y="289681"/>
                  </a:cubicBezTo>
                  <a:cubicBezTo>
                    <a:pt x="470274" y="254124"/>
                    <a:pt x="463154" y="214437"/>
                    <a:pt x="462917" y="171228"/>
                  </a:cubicBezTo>
                  <a:cubicBezTo>
                    <a:pt x="462621" y="119418"/>
                    <a:pt x="472450" y="104289"/>
                    <a:pt x="458328" y="76622"/>
                  </a:cubicBezTo>
                  <a:cubicBezTo>
                    <a:pt x="412469" y="-13276"/>
                    <a:pt x="234671" y="151"/>
                    <a:pt x="219602" y="1439"/>
                  </a:cubicBezTo>
                  <a:cubicBezTo>
                    <a:pt x="98514" y="11889"/>
                    <a:pt x="-5817" y="76948"/>
                    <a:pt x="252" y="104259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2" name="Google Shape;372;p7"/>
            <p:cNvSpPr/>
            <p:nvPr/>
          </p:nvSpPr>
          <p:spPr>
            <a:xfrm>
              <a:off x="9562708" y="3747809"/>
              <a:ext cx="778355" cy="495509"/>
            </a:xfrm>
            <a:custGeom>
              <a:avLst/>
              <a:gdLst/>
              <a:ahLst/>
              <a:cxnLst/>
              <a:rect l="l" t="t" r="r" b="b"/>
              <a:pathLst>
                <a:path w="778355" h="495509" extrusionOk="0">
                  <a:moveTo>
                    <a:pt x="548" y="456032"/>
                  </a:moveTo>
                  <a:cubicBezTo>
                    <a:pt x="42988" y="491708"/>
                    <a:pt x="110519" y="494476"/>
                    <a:pt x="130947" y="495305"/>
                  </a:cubicBezTo>
                  <a:cubicBezTo>
                    <a:pt x="213192" y="498665"/>
                    <a:pt x="222903" y="459630"/>
                    <a:pt x="312090" y="454922"/>
                  </a:cubicBezTo>
                  <a:cubicBezTo>
                    <a:pt x="413934" y="449623"/>
                    <a:pt x="428470" y="499139"/>
                    <a:pt x="501301" y="478000"/>
                  </a:cubicBezTo>
                  <a:cubicBezTo>
                    <a:pt x="567884" y="458697"/>
                    <a:pt x="590251" y="407420"/>
                    <a:pt x="642061" y="418019"/>
                  </a:cubicBezTo>
                  <a:cubicBezTo>
                    <a:pt x="674435" y="424665"/>
                    <a:pt x="683036" y="448276"/>
                    <a:pt x="713589" y="445745"/>
                  </a:cubicBezTo>
                  <a:cubicBezTo>
                    <a:pt x="744320" y="443154"/>
                    <a:pt x="776042" y="415961"/>
                    <a:pt x="778233" y="388058"/>
                  </a:cubicBezTo>
                  <a:cubicBezTo>
                    <a:pt x="780942" y="353330"/>
                    <a:pt x="738502" y="309647"/>
                    <a:pt x="672097" y="309588"/>
                  </a:cubicBezTo>
                  <a:cubicBezTo>
                    <a:pt x="645658" y="318825"/>
                    <a:pt x="601916" y="329601"/>
                    <a:pt x="553229" y="317655"/>
                  </a:cubicBezTo>
                  <a:cubicBezTo>
                    <a:pt x="473516" y="298115"/>
                    <a:pt x="432008" y="230288"/>
                    <a:pt x="385927" y="155001"/>
                  </a:cubicBezTo>
                  <a:cubicBezTo>
                    <a:pt x="365025" y="120851"/>
                    <a:pt x="332651" y="67871"/>
                    <a:pt x="312682" y="0"/>
                  </a:cubicBezTo>
                  <a:cubicBezTo>
                    <a:pt x="308271" y="1939"/>
                    <a:pt x="303682" y="3656"/>
                    <a:pt x="298560" y="3937"/>
                  </a:cubicBezTo>
                  <a:cubicBezTo>
                    <a:pt x="267474" y="5640"/>
                    <a:pt x="252938" y="-1954"/>
                    <a:pt x="254048" y="34609"/>
                  </a:cubicBezTo>
                  <a:cubicBezTo>
                    <a:pt x="254581" y="50744"/>
                    <a:pt x="262471" y="76768"/>
                    <a:pt x="241392" y="83118"/>
                  </a:cubicBezTo>
                  <a:cubicBezTo>
                    <a:pt x="225079" y="88003"/>
                    <a:pt x="209713" y="62039"/>
                    <a:pt x="194229" y="72342"/>
                  </a:cubicBezTo>
                  <a:cubicBezTo>
                    <a:pt x="173209" y="86419"/>
                    <a:pt x="199174" y="120081"/>
                    <a:pt x="208884" y="133033"/>
                  </a:cubicBezTo>
                  <a:cubicBezTo>
                    <a:pt x="225671" y="155341"/>
                    <a:pt x="242147" y="177013"/>
                    <a:pt x="243449" y="206145"/>
                  </a:cubicBezTo>
                  <a:cubicBezTo>
                    <a:pt x="246869" y="280026"/>
                    <a:pt x="157844" y="316234"/>
                    <a:pt x="173461" y="365631"/>
                  </a:cubicBezTo>
                  <a:cubicBezTo>
                    <a:pt x="187006" y="408486"/>
                    <a:pt x="261405" y="405421"/>
                    <a:pt x="261405" y="428381"/>
                  </a:cubicBezTo>
                  <a:cubicBezTo>
                    <a:pt x="261405" y="455692"/>
                    <a:pt x="156023" y="499612"/>
                    <a:pt x="65785" y="465995"/>
                  </a:cubicBezTo>
                  <a:cubicBezTo>
                    <a:pt x="38414" y="455811"/>
                    <a:pt x="17394" y="440268"/>
                    <a:pt x="1733" y="425435"/>
                  </a:cubicBezTo>
                  <a:cubicBezTo>
                    <a:pt x="134" y="436967"/>
                    <a:pt x="-577" y="446795"/>
                    <a:pt x="548" y="456032"/>
                  </a:cubicBezTo>
                  <a:close/>
                </a:path>
              </a:pathLst>
            </a:custGeom>
            <a:solidFill>
              <a:srgbClr val="FFC444">
                <a:alpha val="29803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3" name="Google Shape;373;p7"/>
            <p:cNvSpPr/>
            <p:nvPr/>
          </p:nvSpPr>
          <p:spPr>
            <a:xfrm>
              <a:off x="9500596" y="3376686"/>
              <a:ext cx="210494" cy="124734"/>
            </a:xfrm>
            <a:custGeom>
              <a:avLst/>
              <a:gdLst/>
              <a:ahLst/>
              <a:cxnLst/>
              <a:rect l="l" t="t" r="r" b="b"/>
              <a:pathLst>
                <a:path w="210494" h="124734" extrusionOk="0">
                  <a:moveTo>
                    <a:pt x="95656" y="0"/>
                  </a:moveTo>
                  <a:cubicBezTo>
                    <a:pt x="95656" y="0"/>
                    <a:pt x="115759" y="58427"/>
                    <a:pt x="140790" y="67531"/>
                  </a:cubicBezTo>
                  <a:cubicBezTo>
                    <a:pt x="165822" y="76620"/>
                    <a:pt x="205405" y="87071"/>
                    <a:pt x="210364" y="91112"/>
                  </a:cubicBezTo>
                  <a:cubicBezTo>
                    <a:pt x="215338" y="95153"/>
                    <a:pt x="77360" y="139946"/>
                    <a:pt x="0" y="119341"/>
                  </a:cubicBezTo>
                  <a:lnTo>
                    <a:pt x="0" y="119341"/>
                  </a:lnTo>
                  <a:cubicBezTo>
                    <a:pt x="22041" y="109689"/>
                    <a:pt x="27933" y="106610"/>
                    <a:pt x="27933" y="106610"/>
                  </a:cubicBezTo>
                  <a:cubicBezTo>
                    <a:pt x="33824" y="103531"/>
                    <a:pt x="44794" y="97788"/>
                    <a:pt x="55096" y="88669"/>
                  </a:cubicBezTo>
                  <a:cubicBezTo>
                    <a:pt x="62113" y="82467"/>
                    <a:pt x="73082" y="70906"/>
                    <a:pt x="81342" y="51706"/>
                  </a:cubicBezTo>
                  <a:lnTo>
                    <a:pt x="74118" y="18533"/>
                  </a:lnTo>
                  <a:lnTo>
                    <a:pt x="95656" y="0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4" name="Google Shape;374;p7"/>
            <p:cNvSpPr/>
            <p:nvPr/>
          </p:nvSpPr>
          <p:spPr>
            <a:xfrm>
              <a:off x="9552675" y="3346077"/>
              <a:ext cx="62584" cy="70868"/>
            </a:xfrm>
            <a:custGeom>
              <a:avLst/>
              <a:gdLst/>
              <a:ahLst/>
              <a:cxnLst/>
              <a:rect l="l" t="t" r="r" b="b"/>
              <a:pathLst>
                <a:path w="62584" h="70868" extrusionOk="0">
                  <a:moveTo>
                    <a:pt x="51408" y="51155"/>
                  </a:moveTo>
                  <a:cubicBezTo>
                    <a:pt x="51408" y="51155"/>
                    <a:pt x="41120" y="74010"/>
                    <a:pt x="16755" y="70502"/>
                  </a:cubicBezTo>
                  <a:cubicBezTo>
                    <a:pt x="-5080" y="67364"/>
                    <a:pt x="-3969" y="12445"/>
                    <a:pt x="10863" y="3104"/>
                  </a:cubicBezTo>
                  <a:cubicBezTo>
                    <a:pt x="15807" y="-19"/>
                    <a:pt x="25843" y="-1203"/>
                    <a:pt x="33289" y="1520"/>
                  </a:cubicBezTo>
                  <a:cubicBezTo>
                    <a:pt x="38530" y="3430"/>
                    <a:pt x="54117" y="16205"/>
                    <a:pt x="50638" y="34916"/>
                  </a:cubicBezTo>
                  <a:cubicBezTo>
                    <a:pt x="55449" y="32355"/>
                    <a:pt x="60245" y="32755"/>
                    <a:pt x="61903" y="35064"/>
                  </a:cubicBezTo>
                  <a:cubicBezTo>
                    <a:pt x="64020" y="37980"/>
                    <a:pt x="60601" y="43279"/>
                    <a:pt x="59816" y="44479"/>
                  </a:cubicBezTo>
                  <a:cubicBezTo>
                    <a:pt x="57137" y="48623"/>
                    <a:pt x="53229" y="50444"/>
                    <a:pt x="51408" y="51155"/>
                  </a:cubicBez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375" name="Google Shape;375;p7"/>
            <p:cNvGrpSpPr/>
            <p:nvPr/>
          </p:nvGrpSpPr>
          <p:grpSpPr>
            <a:xfrm>
              <a:off x="9666744" y="2321583"/>
              <a:ext cx="822521" cy="1025748"/>
              <a:chOff x="9666744" y="2321583"/>
              <a:chExt cx="822521" cy="1025748"/>
            </a:xfrm>
          </p:grpSpPr>
          <p:sp>
            <p:nvSpPr>
              <p:cNvPr id="376" name="Google Shape;376;p7"/>
              <p:cNvSpPr/>
              <p:nvPr/>
            </p:nvSpPr>
            <p:spPr>
              <a:xfrm>
                <a:off x="10029251" y="2419886"/>
                <a:ext cx="17733" cy="927445"/>
              </a:xfrm>
              <a:custGeom>
                <a:avLst/>
                <a:gdLst/>
                <a:ahLst/>
                <a:cxnLst/>
                <a:rect l="l" t="t" r="r" b="b"/>
                <a:pathLst>
                  <a:path w="17733" h="927445" extrusionOk="0">
                    <a:moveTo>
                      <a:pt x="8867" y="927445"/>
                    </a:moveTo>
                    <a:cubicBezTo>
                      <a:pt x="13767" y="927445"/>
                      <a:pt x="17734" y="923478"/>
                      <a:pt x="17734" y="918579"/>
                    </a:cubicBezTo>
                    <a:lnTo>
                      <a:pt x="17734" y="8867"/>
                    </a:lnTo>
                    <a:cubicBezTo>
                      <a:pt x="17734" y="3967"/>
                      <a:pt x="13767" y="0"/>
                      <a:pt x="8867" y="0"/>
                    </a:cubicBezTo>
                    <a:cubicBezTo>
                      <a:pt x="3967" y="0"/>
                      <a:pt x="0" y="3967"/>
                      <a:pt x="0" y="8867"/>
                    </a:cubicBezTo>
                    <a:lnTo>
                      <a:pt x="0" y="918579"/>
                    </a:lnTo>
                    <a:cubicBezTo>
                      <a:pt x="0" y="923478"/>
                      <a:pt x="3967" y="927445"/>
                      <a:pt x="8867" y="927445"/>
                    </a:cubicBezTo>
                    <a:close/>
                  </a:path>
                </a:pathLst>
              </a:custGeom>
              <a:solidFill>
                <a:srgbClr val="26264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377" name="Google Shape;377;p7"/>
              <p:cNvGrpSpPr/>
              <p:nvPr/>
            </p:nvGrpSpPr>
            <p:grpSpPr>
              <a:xfrm>
                <a:off x="9682242" y="2321583"/>
                <a:ext cx="807023" cy="602093"/>
                <a:chOff x="9682242" y="2321583"/>
                <a:chExt cx="807023" cy="602093"/>
              </a:xfrm>
            </p:grpSpPr>
            <p:sp>
              <p:nvSpPr>
                <p:cNvPr id="378" name="Google Shape;378;p7"/>
                <p:cNvSpPr/>
                <p:nvPr/>
              </p:nvSpPr>
              <p:spPr>
                <a:xfrm>
                  <a:off x="9682242" y="2321583"/>
                  <a:ext cx="807023" cy="6020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7023" h="602093" extrusionOk="0">
                      <a:moveTo>
                        <a:pt x="807024" y="46892"/>
                      </a:moveTo>
                      <a:lnTo>
                        <a:pt x="807024" y="555771"/>
                      </a:lnTo>
                      <a:cubicBezTo>
                        <a:pt x="807024" y="582683"/>
                        <a:pt x="785205" y="603392"/>
                        <a:pt x="759729" y="602030"/>
                      </a:cubicBezTo>
                      <a:lnTo>
                        <a:pt x="69914" y="564579"/>
                      </a:lnTo>
                      <a:lnTo>
                        <a:pt x="38221" y="562995"/>
                      </a:lnTo>
                      <a:cubicBezTo>
                        <a:pt x="18355" y="561870"/>
                        <a:pt x="0" y="541960"/>
                        <a:pt x="0" y="518468"/>
                      </a:cubicBezTo>
                      <a:lnTo>
                        <a:pt x="0" y="73759"/>
                      </a:lnTo>
                      <a:cubicBezTo>
                        <a:pt x="0" y="50267"/>
                        <a:pt x="18104" y="30505"/>
                        <a:pt x="37954" y="29721"/>
                      </a:cubicBezTo>
                      <a:lnTo>
                        <a:pt x="628560" y="5355"/>
                      </a:lnTo>
                      <a:lnTo>
                        <a:pt x="759166" y="41"/>
                      </a:lnTo>
                      <a:cubicBezTo>
                        <a:pt x="784657" y="-1054"/>
                        <a:pt x="807024" y="19906"/>
                        <a:pt x="807024" y="46892"/>
                      </a:cubicBezTo>
                      <a:close/>
                    </a:path>
                  </a:pathLst>
                </a:custGeom>
                <a:solidFill>
                  <a:srgbClr val="89397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379" name="Google Shape;379;p7"/>
                <p:cNvGrpSpPr/>
                <p:nvPr/>
              </p:nvGrpSpPr>
              <p:grpSpPr>
                <a:xfrm>
                  <a:off x="9999660" y="2397414"/>
                  <a:ext cx="87633" cy="425608"/>
                  <a:chOff x="9999660" y="2397414"/>
                  <a:chExt cx="87633" cy="425608"/>
                </a:xfrm>
              </p:grpSpPr>
              <p:sp>
                <p:nvSpPr>
                  <p:cNvPr id="380" name="Google Shape;380;p7"/>
                  <p:cNvSpPr/>
                  <p:nvPr/>
                </p:nvSpPr>
                <p:spPr>
                  <a:xfrm>
                    <a:off x="10000513" y="2397414"/>
                    <a:ext cx="84893" cy="28038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4893" h="280381" extrusionOk="0">
                        <a:moveTo>
                          <a:pt x="57648" y="280368"/>
                        </a:moveTo>
                        <a:lnTo>
                          <a:pt x="26903" y="279006"/>
                        </a:lnTo>
                        <a:cubicBezTo>
                          <a:pt x="18436" y="278636"/>
                          <a:pt x="11464" y="270272"/>
                          <a:pt x="11019" y="260562"/>
                        </a:cubicBezTo>
                        <a:lnTo>
                          <a:pt x="21" y="17720"/>
                        </a:lnTo>
                        <a:cubicBezTo>
                          <a:pt x="-201" y="12731"/>
                          <a:pt x="1353" y="8498"/>
                          <a:pt x="4343" y="4916"/>
                        </a:cubicBezTo>
                        <a:cubicBezTo>
                          <a:pt x="7333" y="1333"/>
                          <a:pt x="11493" y="-43"/>
                          <a:pt x="15845" y="1"/>
                        </a:cubicBezTo>
                        <a:lnTo>
                          <a:pt x="68780" y="608"/>
                        </a:lnTo>
                        <a:cubicBezTo>
                          <a:pt x="73192" y="652"/>
                          <a:pt x="77425" y="2029"/>
                          <a:pt x="80460" y="5715"/>
                        </a:cubicBezTo>
                        <a:cubicBezTo>
                          <a:pt x="83509" y="9401"/>
                          <a:pt x="85108" y="13975"/>
                          <a:pt x="84871" y="19008"/>
                        </a:cubicBezTo>
                        <a:lnTo>
                          <a:pt x="73680" y="263404"/>
                        </a:lnTo>
                        <a:cubicBezTo>
                          <a:pt x="73251" y="273144"/>
                          <a:pt x="66190" y="280753"/>
                          <a:pt x="57648" y="280368"/>
                        </a:cubicBezTo>
                        <a:close/>
                      </a:path>
                    </a:pathLst>
                  </a:custGeom>
                  <a:solidFill>
                    <a:srgbClr val="893976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381" name="Google Shape;381;p7"/>
                  <p:cNvSpPr/>
                  <p:nvPr/>
                </p:nvSpPr>
                <p:spPr>
                  <a:xfrm>
                    <a:off x="9999660" y="2725393"/>
                    <a:ext cx="87633" cy="9762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7633" h="97629" extrusionOk="0">
                        <a:moveTo>
                          <a:pt x="11295" y="11038"/>
                        </a:moveTo>
                        <a:cubicBezTo>
                          <a:pt x="18844" y="3044"/>
                          <a:pt x="29517" y="-612"/>
                          <a:pt x="43343" y="83"/>
                        </a:cubicBezTo>
                        <a:cubicBezTo>
                          <a:pt x="57716" y="809"/>
                          <a:pt x="68715" y="5472"/>
                          <a:pt x="76265" y="14102"/>
                        </a:cubicBezTo>
                        <a:cubicBezTo>
                          <a:pt x="83844" y="22747"/>
                          <a:pt x="87633" y="35137"/>
                          <a:pt x="87633" y="51272"/>
                        </a:cubicBezTo>
                        <a:cubicBezTo>
                          <a:pt x="87633" y="66830"/>
                          <a:pt x="83755" y="78642"/>
                          <a:pt x="76013" y="86725"/>
                        </a:cubicBezTo>
                        <a:cubicBezTo>
                          <a:pt x="68286" y="94792"/>
                          <a:pt x="57376" y="98375"/>
                          <a:pt x="43343" y="97501"/>
                        </a:cubicBezTo>
                        <a:cubicBezTo>
                          <a:pt x="29680" y="96657"/>
                          <a:pt x="19037" y="91669"/>
                          <a:pt x="11413" y="82535"/>
                        </a:cubicBezTo>
                        <a:cubicBezTo>
                          <a:pt x="3804" y="73432"/>
                          <a:pt x="0" y="61367"/>
                          <a:pt x="0" y="46357"/>
                        </a:cubicBezTo>
                        <a:cubicBezTo>
                          <a:pt x="0" y="30799"/>
                          <a:pt x="3760" y="19016"/>
                          <a:pt x="11295" y="11038"/>
                        </a:cubicBezTo>
                        <a:close/>
                      </a:path>
                    </a:pathLst>
                  </a:custGeom>
                  <a:solidFill>
                    <a:srgbClr val="893976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382" name="Google Shape;382;p7"/>
                <p:cNvSpPr/>
                <p:nvPr/>
              </p:nvSpPr>
              <p:spPr>
                <a:xfrm>
                  <a:off x="9752156" y="2321583"/>
                  <a:ext cx="737109" cy="6020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109" h="602093" extrusionOk="0">
                      <a:moveTo>
                        <a:pt x="737110" y="46892"/>
                      </a:moveTo>
                      <a:lnTo>
                        <a:pt x="737110" y="555771"/>
                      </a:lnTo>
                      <a:cubicBezTo>
                        <a:pt x="737110" y="582683"/>
                        <a:pt x="715291" y="603392"/>
                        <a:pt x="689815" y="602030"/>
                      </a:cubicBezTo>
                      <a:lnTo>
                        <a:pt x="0" y="564579"/>
                      </a:lnTo>
                      <a:cubicBezTo>
                        <a:pt x="26764" y="507158"/>
                        <a:pt x="111643" y="530577"/>
                        <a:pt x="187049" y="407683"/>
                      </a:cubicBezTo>
                      <a:cubicBezTo>
                        <a:pt x="209239" y="371549"/>
                        <a:pt x="234078" y="350958"/>
                        <a:pt x="259791" y="339027"/>
                      </a:cubicBezTo>
                      <a:cubicBezTo>
                        <a:pt x="280752" y="329287"/>
                        <a:pt x="302098" y="325305"/>
                        <a:pt x="322851" y="323410"/>
                      </a:cubicBezTo>
                      <a:cubicBezTo>
                        <a:pt x="398316" y="316408"/>
                        <a:pt x="463464" y="337118"/>
                        <a:pt x="457543" y="210701"/>
                      </a:cubicBezTo>
                      <a:cubicBezTo>
                        <a:pt x="452347" y="99428"/>
                        <a:pt x="506910" y="38706"/>
                        <a:pt x="559756" y="5355"/>
                      </a:cubicBezTo>
                      <a:lnTo>
                        <a:pt x="689815" y="41"/>
                      </a:lnTo>
                      <a:cubicBezTo>
                        <a:pt x="715291" y="-1054"/>
                        <a:pt x="737110" y="19906"/>
                        <a:pt x="737110" y="46892"/>
                      </a:cubicBezTo>
                      <a:close/>
                    </a:path>
                  </a:pathLst>
                </a:custGeom>
                <a:solidFill>
                  <a:srgbClr val="893976">
                    <a:alpha val="29803"/>
                  </a:srgb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383" name="Google Shape;383;p7"/>
              <p:cNvGrpSpPr/>
              <p:nvPr/>
            </p:nvGrpSpPr>
            <p:grpSpPr>
              <a:xfrm>
                <a:off x="9666744" y="2321583"/>
                <a:ext cx="796661" cy="602093"/>
                <a:chOff x="9666744" y="2321583"/>
                <a:chExt cx="796661" cy="602093"/>
              </a:xfrm>
            </p:grpSpPr>
            <p:sp>
              <p:nvSpPr>
                <p:cNvPr id="384" name="Google Shape;384;p7"/>
                <p:cNvSpPr/>
                <p:nvPr/>
              </p:nvSpPr>
              <p:spPr>
                <a:xfrm>
                  <a:off x="9666744" y="2321583"/>
                  <a:ext cx="796661" cy="6020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6661" h="602093" extrusionOk="0">
                      <a:moveTo>
                        <a:pt x="796662" y="46892"/>
                      </a:moveTo>
                      <a:lnTo>
                        <a:pt x="796662" y="555771"/>
                      </a:lnTo>
                      <a:cubicBezTo>
                        <a:pt x="796662" y="582683"/>
                        <a:pt x="778943" y="603392"/>
                        <a:pt x="753467" y="602030"/>
                      </a:cubicBezTo>
                      <a:lnTo>
                        <a:pt x="65710" y="564579"/>
                      </a:lnTo>
                      <a:lnTo>
                        <a:pt x="36119" y="562995"/>
                      </a:lnTo>
                      <a:cubicBezTo>
                        <a:pt x="16254" y="561870"/>
                        <a:pt x="0" y="541960"/>
                        <a:pt x="0" y="518468"/>
                      </a:cubicBezTo>
                      <a:lnTo>
                        <a:pt x="0" y="73759"/>
                      </a:lnTo>
                      <a:cubicBezTo>
                        <a:pt x="0" y="50267"/>
                        <a:pt x="17038" y="30505"/>
                        <a:pt x="36889" y="29721"/>
                      </a:cubicBezTo>
                      <a:lnTo>
                        <a:pt x="626947" y="5355"/>
                      </a:lnTo>
                      <a:lnTo>
                        <a:pt x="753186" y="41"/>
                      </a:lnTo>
                      <a:cubicBezTo>
                        <a:pt x="778662" y="-1054"/>
                        <a:pt x="796662" y="19906"/>
                        <a:pt x="796662" y="46892"/>
                      </a:cubicBezTo>
                      <a:close/>
                    </a:path>
                  </a:pathLst>
                </a:custGeom>
                <a:solidFill>
                  <a:srgbClr val="AA80F9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385" name="Google Shape;385;p7"/>
                <p:cNvGrpSpPr/>
                <p:nvPr/>
              </p:nvGrpSpPr>
              <p:grpSpPr>
                <a:xfrm>
                  <a:off x="9982001" y="2397414"/>
                  <a:ext cx="87633" cy="425608"/>
                  <a:chOff x="9982001" y="2397414"/>
                  <a:chExt cx="87633" cy="425608"/>
                </a:xfrm>
              </p:grpSpPr>
              <p:sp>
                <p:nvSpPr>
                  <p:cNvPr id="386" name="Google Shape;386;p7"/>
                  <p:cNvSpPr/>
                  <p:nvPr/>
                </p:nvSpPr>
                <p:spPr>
                  <a:xfrm>
                    <a:off x="9982853" y="2397414"/>
                    <a:ext cx="84894" cy="28038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4894" h="280381" extrusionOk="0">
                        <a:moveTo>
                          <a:pt x="57649" y="280368"/>
                        </a:moveTo>
                        <a:lnTo>
                          <a:pt x="26903" y="279006"/>
                        </a:lnTo>
                        <a:cubicBezTo>
                          <a:pt x="18436" y="278636"/>
                          <a:pt x="11464" y="270272"/>
                          <a:pt x="11020" y="260562"/>
                        </a:cubicBezTo>
                        <a:lnTo>
                          <a:pt x="21" y="17720"/>
                        </a:lnTo>
                        <a:cubicBezTo>
                          <a:pt x="-201" y="12731"/>
                          <a:pt x="1353" y="8498"/>
                          <a:pt x="4344" y="4916"/>
                        </a:cubicBezTo>
                        <a:cubicBezTo>
                          <a:pt x="7334" y="1333"/>
                          <a:pt x="11493" y="-43"/>
                          <a:pt x="15845" y="1"/>
                        </a:cubicBezTo>
                        <a:lnTo>
                          <a:pt x="68781" y="608"/>
                        </a:lnTo>
                        <a:cubicBezTo>
                          <a:pt x="73192" y="652"/>
                          <a:pt x="77425" y="2029"/>
                          <a:pt x="80460" y="5715"/>
                        </a:cubicBezTo>
                        <a:cubicBezTo>
                          <a:pt x="83509" y="9401"/>
                          <a:pt x="85108" y="13975"/>
                          <a:pt x="84871" y="19008"/>
                        </a:cubicBezTo>
                        <a:lnTo>
                          <a:pt x="73680" y="263404"/>
                        </a:lnTo>
                        <a:cubicBezTo>
                          <a:pt x="73251" y="273144"/>
                          <a:pt x="66190" y="280753"/>
                          <a:pt x="57649" y="280368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387" name="Google Shape;387;p7"/>
                  <p:cNvSpPr/>
                  <p:nvPr/>
                </p:nvSpPr>
                <p:spPr>
                  <a:xfrm>
                    <a:off x="9982001" y="2725393"/>
                    <a:ext cx="87633" cy="9762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7633" h="97629" extrusionOk="0">
                        <a:moveTo>
                          <a:pt x="11294" y="11038"/>
                        </a:moveTo>
                        <a:cubicBezTo>
                          <a:pt x="18844" y="3044"/>
                          <a:pt x="29517" y="-612"/>
                          <a:pt x="43343" y="83"/>
                        </a:cubicBezTo>
                        <a:cubicBezTo>
                          <a:pt x="57716" y="809"/>
                          <a:pt x="68715" y="5472"/>
                          <a:pt x="76265" y="14102"/>
                        </a:cubicBezTo>
                        <a:cubicBezTo>
                          <a:pt x="83843" y="22747"/>
                          <a:pt x="87633" y="35137"/>
                          <a:pt x="87633" y="51272"/>
                        </a:cubicBezTo>
                        <a:cubicBezTo>
                          <a:pt x="87633" y="66830"/>
                          <a:pt x="83755" y="78642"/>
                          <a:pt x="76013" y="86725"/>
                        </a:cubicBezTo>
                        <a:cubicBezTo>
                          <a:pt x="68286" y="94792"/>
                          <a:pt x="57376" y="98375"/>
                          <a:pt x="43343" y="97501"/>
                        </a:cubicBezTo>
                        <a:cubicBezTo>
                          <a:pt x="29680" y="96657"/>
                          <a:pt x="19036" y="91669"/>
                          <a:pt x="11413" y="82535"/>
                        </a:cubicBezTo>
                        <a:cubicBezTo>
                          <a:pt x="3804" y="73432"/>
                          <a:pt x="0" y="61367"/>
                          <a:pt x="0" y="46357"/>
                        </a:cubicBezTo>
                        <a:cubicBezTo>
                          <a:pt x="0" y="30799"/>
                          <a:pt x="3760" y="19016"/>
                          <a:pt x="11294" y="11038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388" name="Google Shape;388;p7"/>
                <p:cNvSpPr/>
                <p:nvPr/>
              </p:nvSpPr>
              <p:spPr>
                <a:xfrm>
                  <a:off x="9732453" y="2321583"/>
                  <a:ext cx="730952" cy="6020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0952" h="602093" extrusionOk="0">
                      <a:moveTo>
                        <a:pt x="730952" y="46892"/>
                      </a:moveTo>
                      <a:lnTo>
                        <a:pt x="730952" y="555771"/>
                      </a:lnTo>
                      <a:cubicBezTo>
                        <a:pt x="730952" y="582683"/>
                        <a:pt x="713233" y="603392"/>
                        <a:pt x="687757" y="602030"/>
                      </a:cubicBezTo>
                      <a:lnTo>
                        <a:pt x="0" y="564579"/>
                      </a:lnTo>
                      <a:cubicBezTo>
                        <a:pt x="26764" y="507158"/>
                        <a:pt x="112680" y="530577"/>
                        <a:pt x="188071" y="407683"/>
                      </a:cubicBezTo>
                      <a:cubicBezTo>
                        <a:pt x="210260" y="371549"/>
                        <a:pt x="235618" y="350958"/>
                        <a:pt x="261330" y="339027"/>
                      </a:cubicBezTo>
                      <a:cubicBezTo>
                        <a:pt x="282291" y="329287"/>
                        <a:pt x="303903" y="325305"/>
                        <a:pt x="324642" y="323410"/>
                      </a:cubicBezTo>
                      <a:cubicBezTo>
                        <a:pt x="400107" y="316408"/>
                        <a:pt x="465388" y="337118"/>
                        <a:pt x="459467" y="210701"/>
                      </a:cubicBezTo>
                      <a:cubicBezTo>
                        <a:pt x="454271" y="99428"/>
                        <a:pt x="508894" y="38706"/>
                        <a:pt x="561740" y="5355"/>
                      </a:cubicBezTo>
                      <a:lnTo>
                        <a:pt x="687728" y="41"/>
                      </a:lnTo>
                      <a:cubicBezTo>
                        <a:pt x="713203" y="-1054"/>
                        <a:pt x="730952" y="19906"/>
                        <a:pt x="730952" y="46892"/>
                      </a:cubicBezTo>
                      <a:close/>
                    </a:path>
                  </a:pathLst>
                </a:custGeom>
                <a:solidFill>
                  <a:srgbClr val="AA80F9">
                    <a:alpha val="20000"/>
                  </a:srgb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sp>
          <p:nvSpPr>
            <p:cNvPr id="389" name="Google Shape;389;p7"/>
            <p:cNvSpPr/>
            <p:nvPr/>
          </p:nvSpPr>
          <p:spPr>
            <a:xfrm>
              <a:off x="10021717" y="3273354"/>
              <a:ext cx="23237" cy="47871"/>
            </a:xfrm>
            <a:custGeom>
              <a:avLst/>
              <a:gdLst/>
              <a:ahLst/>
              <a:cxnLst/>
              <a:rect l="l" t="t" r="r" b="b"/>
              <a:pathLst>
                <a:path w="23237" h="47871" extrusionOk="0">
                  <a:moveTo>
                    <a:pt x="0" y="28163"/>
                  </a:moveTo>
                  <a:cubicBezTo>
                    <a:pt x="0" y="28163"/>
                    <a:pt x="16372" y="-11198"/>
                    <a:pt x="21523" y="3146"/>
                  </a:cubicBezTo>
                  <a:cubicBezTo>
                    <a:pt x="26674" y="17490"/>
                    <a:pt x="19480" y="35520"/>
                    <a:pt x="9740" y="45645"/>
                  </a:cubicBezTo>
                  <a:cubicBezTo>
                    <a:pt x="0" y="55755"/>
                    <a:pt x="0" y="28163"/>
                    <a:pt x="0" y="28163"/>
                  </a:cubicBez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90" name="Google Shape;390;p7"/>
          <p:cNvGrpSpPr/>
          <p:nvPr/>
        </p:nvGrpSpPr>
        <p:grpSpPr>
          <a:xfrm>
            <a:off x="7973726" y="4139906"/>
            <a:ext cx="1020402" cy="1224608"/>
            <a:chOff x="6650559" y="4054516"/>
            <a:chExt cx="1020402" cy="1224608"/>
          </a:xfrm>
        </p:grpSpPr>
        <p:grpSp>
          <p:nvGrpSpPr>
            <p:cNvPr id="391" name="Google Shape;391;p7"/>
            <p:cNvGrpSpPr/>
            <p:nvPr/>
          </p:nvGrpSpPr>
          <p:grpSpPr>
            <a:xfrm>
              <a:off x="6650559" y="4054516"/>
              <a:ext cx="1020402" cy="1205023"/>
              <a:chOff x="6650559" y="4054516"/>
              <a:chExt cx="1020402" cy="1205023"/>
            </a:xfrm>
          </p:grpSpPr>
          <p:sp>
            <p:nvSpPr>
              <p:cNvPr id="392" name="Google Shape;392;p7"/>
              <p:cNvSpPr/>
              <p:nvPr/>
            </p:nvSpPr>
            <p:spPr>
              <a:xfrm>
                <a:off x="6650559" y="4054516"/>
                <a:ext cx="1020402" cy="1205023"/>
              </a:xfrm>
              <a:custGeom>
                <a:avLst/>
                <a:gdLst/>
                <a:ahLst/>
                <a:cxnLst/>
                <a:rect l="l" t="t" r="r" b="b"/>
                <a:pathLst>
                  <a:path w="1020402" h="1205023" extrusionOk="0">
                    <a:moveTo>
                      <a:pt x="582545" y="1205024"/>
                    </a:moveTo>
                    <a:cubicBezTo>
                      <a:pt x="382114" y="1179267"/>
                      <a:pt x="127978" y="1111603"/>
                      <a:pt x="25912" y="920823"/>
                    </a:cubicBezTo>
                    <a:cubicBezTo>
                      <a:pt x="1635" y="875437"/>
                      <a:pt x="-22731" y="787256"/>
                      <a:pt x="38553" y="754053"/>
                    </a:cubicBezTo>
                    <a:cubicBezTo>
                      <a:pt x="94568" y="723707"/>
                      <a:pt x="167013" y="755756"/>
                      <a:pt x="208653" y="795250"/>
                    </a:cubicBezTo>
                    <a:cubicBezTo>
                      <a:pt x="239266" y="824293"/>
                      <a:pt x="263158" y="889100"/>
                      <a:pt x="297560" y="909602"/>
                    </a:cubicBezTo>
                    <a:cubicBezTo>
                      <a:pt x="347904" y="939593"/>
                      <a:pt x="375008" y="857748"/>
                      <a:pt x="373943" y="823967"/>
                    </a:cubicBezTo>
                    <a:cubicBezTo>
                      <a:pt x="371574" y="748443"/>
                      <a:pt x="278671" y="717520"/>
                      <a:pt x="216928" y="701118"/>
                    </a:cubicBezTo>
                    <a:cubicBezTo>
                      <a:pt x="114448" y="673896"/>
                      <a:pt x="-4878" y="650567"/>
                      <a:pt x="1531" y="535074"/>
                    </a:cubicBezTo>
                    <a:cubicBezTo>
                      <a:pt x="7956" y="419582"/>
                      <a:pt x="120561" y="350304"/>
                      <a:pt x="207188" y="400827"/>
                    </a:cubicBezTo>
                    <a:cubicBezTo>
                      <a:pt x="278568" y="442467"/>
                      <a:pt x="268516" y="531329"/>
                      <a:pt x="317277" y="584634"/>
                    </a:cubicBezTo>
                    <a:cubicBezTo>
                      <a:pt x="360605" y="632004"/>
                      <a:pt x="375674" y="555117"/>
                      <a:pt x="372788" y="517429"/>
                    </a:cubicBezTo>
                    <a:cubicBezTo>
                      <a:pt x="366497" y="435554"/>
                      <a:pt x="294510" y="376343"/>
                      <a:pt x="241545" y="321483"/>
                    </a:cubicBezTo>
                    <a:cubicBezTo>
                      <a:pt x="181653" y="259459"/>
                      <a:pt x="115499" y="134656"/>
                      <a:pt x="179329" y="52648"/>
                    </a:cubicBezTo>
                    <a:cubicBezTo>
                      <a:pt x="216055" y="5456"/>
                      <a:pt x="309372" y="-5601"/>
                      <a:pt x="364528" y="2362"/>
                    </a:cubicBezTo>
                    <a:cubicBezTo>
                      <a:pt x="634488" y="41339"/>
                      <a:pt x="455477" y="390716"/>
                      <a:pt x="504563" y="429693"/>
                    </a:cubicBezTo>
                    <a:cubicBezTo>
                      <a:pt x="553650" y="468668"/>
                      <a:pt x="600086" y="400442"/>
                      <a:pt x="599968" y="296688"/>
                    </a:cubicBezTo>
                    <a:cubicBezTo>
                      <a:pt x="599849" y="192935"/>
                      <a:pt x="615733" y="116419"/>
                      <a:pt x="724001" y="149622"/>
                    </a:cubicBezTo>
                    <a:cubicBezTo>
                      <a:pt x="832270" y="182825"/>
                      <a:pt x="852890" y="453836"/>
                      <a:pt x="729256" y="557974"/>
                    </a:cubicBezTo>
                    <a:cubicBezTo>
                      <a:pt x="605623" y="662113"/>
                      <a:pt x="737013" y="775755"/>
                      <a:pt x="770201" y="701118"/>
                    </a:cubicBezTo>
                    <a:cubicBezTo>
                      <a:pt x="794167" y="647221"/>
                      <a:pt x="815232" y="506090"/>
                      <a:pt x="884480" y="490606"/>
                    </a:cubicBezTo>
                    <a:cubicBezTo>
                      <a:pt x="999868" y="464864"/>
                      <a:pt x="998166" y="700482"/>
                      <a:pt x="964948" y="755312"/>
                    </a:cubicBezTo>
                    <a:cubicBezTo>
                      <a:pt x="918393" y="832183"/>
                      <a:pt x="813130" y="848881"/>
                      <a:pt x="754347" y="915213"/>
                    </a:cubicBezTo>
                    <a:cubicBezTo>
                      <a:pt x="737265" y="934486"/>
                      <a:pt x="698718" y="982196"/>
                      <a:pt x="713699" y="1010366"/>
                    </a:cubicBezTo>
                    <a:cubicBezTo>
                      <a:pt x="734585" y="1049637"/>
                      <a:pt x="792864" y="1007627"/>
                      <a:pt x="814269" y="989419"/>
                    </a:cubicBezTo>
                    <a:cubicBezTo>
                      <a:pt x="862408" y="948490"/>
                      <a:pt x="929036" y="809416"/>
                      <a:pt x="996848" y="901772"/>
                    </a:cubicBezTo>
                    <a:cubicBezTo>
                      <a:pt x="1080618" y="1015813"/>
                      <a:pt x="940583" y="1184892"/>
                      <a:pt x="582545" y="1205024"/>
                    </a:cubicBezTo>
                    <a:close/>
                  </a:path>
                </a:pathLst>
              </a:custGeom>
              <a:solidFill>
                <a:srgbClr val="FF908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3" name="Google Shape;393;p7"/>
              <p:cNvSpPr/>
              <p:nvPr/>
            </p:nvSpPr>
            <p:spPr>
              <a:xfrm>
                <a:off x="7022329" y="4321723"/>
                <a:ext cx="190600" cy="918839"/>
              </a:xfrm>
              <a:custGeom>
                <a:avLst/>
                <a:gdLst/>
                <a:ahLst/>
                <a:cxnLst/>
                <a:rect l="l" t="t" r="r" b="b"/>
                <a:pathLst>
                  <a:path w="190600" h="918839" extrusionOk="0">
                    <a:moveTo>
                      <a:pt x="181909" y="918839"/>
                    </a:moveTo>
                    <a:cubicBezTo>
                      <a:pt x="186617" y="918839"/>
                      <a:pt x="190480" y="914457"/>
                      <a:pt x="190569" y="909720"/>
                    </a:cubicBezTo>
                    <a:cubicBezTo>
                      <a:pt x="190643" y="905635"/>
                      <a:pt x="196224" y="494455"/>
                      <a:pt x="16798" y="5811"/>
                    </a:cubicBezTo>
                    <a:cubicBezTo>
                      <a:pt x="15140" y="1326"/>
                      <a:pt x="10166" y="-1131"/>
                      <a:pt x="5681" y="512"/>
                    </a:cubicBezTo>
                    <a:cubicBezTo>
                      <a:pt x="1196" y="2155"/>
                      <a:pt x="-1114" y="7055"/>
                      <a:pt x="530" y="11555"/>
                    </a:cubicBezTo>
                    <a:cubicBezTo>
                      <a:pt x="178845" y="497193"/>
                      <a:pt x="173324" y="905368"/>
                      <a:pt x="173250" y="909439"/>
                    </a:cubicBezTo>
                    <a:cubicBezTo>
                      <a:pt x="173161" y="914220"/>
                      <a:pt x="176965" y="918839"/>
                      <a:pt x="181746" y="918839"/>
                    </a:cubicBezTo>
                    <a:cubicBezTo>
                      <a:pt x="181791" y="918839"/>
                      <a:pt x="181850" y="918839"/>
                      <a:pt x="181909" y="9188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94" name="Google Shape;394;p7"/>
            <p:cNvSpPr/>
            <p:nvPr/>
          </p:nvSpPr>
          <p:spPr>
            <a:xfrm>
              <a:off x="7119409" y="4465411"/>
              <a:ext cx="550110" cy="813713"/>
            </a:xfrm>
            <a:custGeom>
              <a:avLst/>
              <a:gdLst/>
              <a:ahLst/>
              <a:cxnLst/>
              <a:rect l="l" t="t" r="r" b="b"/>
              <a:pathLst>
                <a:path w="550110" h="813713" extrusionOk="0">
                  <a:moveTo>
                    <a:pt x="11110" y="618359"/>
                  </a:moveTo>
                  <a:cubicBezTo>
                    <a:pt x="43603" y="590707"/>
                    <a:pt x="112628" y="633946"/>
                    <a:pt x="141287" y="650392"/>
                  </a:cubicBezTo>
                  <a:cubicBezTo>
                    <a:pt x="157910" y="659925"/>
                    <a:pt x="180648" y="674566"/>
                    <a:pt x="200646" y="666069"/>
                  </a:cubicBezTo>
                  <a:cubicBezTo>
                    <a:pt x="221652" y="657143"/>
                    <a:pt x="220171" y="635101"/>
                    <a:pt x="207471" y="619484"/>
                  </a:cubicBezTo>
                  <a:cubicBezTo>
                    <a:pt x="184733" y="591521"/>
                    <a:pt x="141109" y="583839"/>
                    <a:pt x="109401" y="570205"/>
                  </a:cubicBezTo>
                  <a:cubicBezTo>
                    <a:pt x="75340" y="555565"/>
                    <a:pt x="44076" y="535625"/>
                    <a:pt x="27275" y="501253"/>
                  </a:cubicBezTo>
                  <a:cubicBezTo>
                    <a:pt x="13878" y="473853"/>
                    <a:pt x="10829" y="433337"/>
                    <a:pt x="25898" y="406337"/>
                  </a:cubicBezTo>
                  <a:cubicBezTo>
                    <a:pt x="67613" y="331642"/>
                    <a:pt x="128349" y="389935"/>
                    <a:pt x="162307" y="434492"/>
                  </a:cubicBezTo>
                  <a:cubicBezTo>
                    <a:pt x="178783" y="456119"/>
                    <a:pt x="215686" y="493348"/>
                    <a:pt x="243664" y="467858"/>
                  </a:cubicBezTo>
                  <a:cubicBezTo>
                    <a:pt x="273417" y="440739"/>
                    <a:pt x="247882" y="392378"/>
                    <a:pt x="224790" y="371062"/>
                  </a:cubicBezTo>
                  <a:cubicBezTo>
                    <a:pt x="194622" y="343203"/>
                    <a:pt x="158088" y="323826"/>
                    <a:pt x="125241" y="299608"/>
                  </a:cubicBezTo>
                  <a:cubicBezTo>
                    <a:pt x="95620" y="277774"/>
                    <a:pt x="65185" y="246480"/>
                    <a:pt x="84903" y="207756"/>
                  </a:cubicBezTo>
                  <a:cubicBezTo>
                    <a:pt x="100135" y="177840"/>
                    <a:pt x="138489" y="161290"/>
                    <a:pt x="171233" y="163821"/>
                  </a:cubicBezTo>
                  <a:cubicBezTo>
                    <a:pt x="246950" y="169683"/>
                    <a:pt x="258748" y="280231"/>
                    <a:pt x="308619" y="322671"/>
                  </a:cubicBezTo>
                  <a:cubicBezTo>
                    <a:pt x="326249" y="337681"/>
                    <a:pt x="366320" y="349612"/>
                    <a:pt x="387355" y="334884"/>
                  </a:cubicBezTo>
                  <a:cubicBezTo>
                    <a:pt x="408760" y="319858"/>
                    <a:pt x="394846" y="285516"/>
                    <a:pt x="387148" y="266776"/>
                  </a:cubicBezTo>
                  <a:cubicBezTo>
                    <a:pt x="364322" y="211220"/>
                    <a:pt x="200528" y="24985"/>
                    <a:pt x="336271" y="1596"/>
                  </a:cubicBezTo>
                  <a:cubicBezTo>
                    <a:pt x="370436" y="-4295"/>
                    <a:pt x="417524" y="6466"/>
                    <a:pt x="444361" y="28182"/>
                  </a:cubicBezTo>
                  <a:cubicBezTo>
                    <a:pt x="495002" y="69157"/>
                    <a:pt x="521884" y="150321"/>
                    <a:pt x="535221" y="211916"/>
                  </a:cubicBezTo>
                  <a:cubicBezTo>
                    <a:pt x="556212" y="308801"/>
                    <a:pt x="555013" y="416403"/>
                    <a:pt x="531595" y="512770"/>
                  </a:cubicBezTo>
                  <a:cubicBezTo>
                    <a:pt x="479829" y="725724"/>
                    <a:pt x="358149" y="794114"/>
                    <a:pt x="358149" y="794114"/>
                  </a:cubicBezTo>
                  <a:cubicBezTo>
                    <a:pt x="305525" y="811433"/>
                    <a:pt x="239726" y="819974"/>
                    <a:pt x="185177" y="808428"/>
                  </a:cubicBezTo>
                  <a:cubicBezTo>
                    <a:pt x="121051" y="794854"/>
                    <a:pt x="44357" y="747381"/>
                    <a:pt x="12650" y="688155"/>
                  </a:cubicBezTo>
                  <a:cubicBezTo>
                    <a:pt x="2391" y="669014"/>
                    <a:pt x="-9022" y="635471"/>
                    <a:pt x="11110" y="618359"/>
                  </a:cubicBezTo>
                  <a:close/>
                </a:path>
              </a:pathLst>
            </a:custGeom>
            <a:solidFill>
              <a:srgbClr val="AA80F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95" name="Google Shape;395;p7"/>
          <p:cNvGrpSpPr/>
          <p:nvPr/>
        </p:nvGrpSpPr>
        <p:grpSpPr>
          <a:xfrm>
            <a:off x="7769459" y="3272436"/>
            <a:ext cx="811512" cy="659784"/>
            <a:chOff x="6554402" y="2295473"/>
            <a:chExt cx="811512" cy="659784"/>
          </a:xfrm>
        </p:grpSpPr>
        <p:sp>
          <p:nvSpPr>
            <p:cNvPr id="396" name="Google Shape;396;p7"/>
            <p:cNvSpPr/>
            <p:nvPr/>
          </p:nvSpPr>
          <p:spPr>
            <a:xfrm>
              <a:off x="6554402" y="2296642"/>
              <a:ext cx="783373" cy="658615"/>
            </a:xfrm>
            <a:custGeom>
              <a:avLst/>
              <a:gdLst/>
              <a:ahLst/>
              <a:cxnLst/>
              <a:rect l="l" t="t" r="r" b="b"/>
              <a:pathLst>
                <a:path w="783373" h="658615" extrusionOk="0">
                  <a:moveTo>
                    <a:pt x="78" y="332068"/>
                  </a:moveTo>
                  <a:cubicBezTo>
                    <a:pt x="78" y="342445"/>
                    <a:pt x="-336" y="352703"/>
                    <a:pt x="744" y="362813"/>
                  </a:cubicBezTo>
                  <a:cubicBezTo>
                    <a:pt x="1203" y="367165"/>
                    <a:pt x="1292" y="371473"/>
                    <a:pt x="1958" y="375722"/>
                  </a:cubicBezTo>
                  <a:cubicBezTo>
                    <a:pt x="3305" y="384278"/>
                    <a:pt x="4771" y="392730"/>
                    <a:pt x="6902" y="401020"/>
                  </a:cubicBezTo>
                  <a:cubicBezTo>
                    <a:pt x="7938" y="405165"/>
                    <a:pt x="8960" y="409309"/>
                    <a:pt x="10144" y="413410"/>
                  </a:cubicBezTo>
                  <a:cubicBezTo>
                    <a:pt x="10973" y="416104"/>
                    <a:pt x="11787" y="418857"/>
                    <a:pt x="12675" y="421551"/>
                  </a:cubicBezTo>
                  <a:cubicBezTo>
                    <a:pt x="33829" y="484923"/>
                    <a:pt x="76890" y="539826"/>
                    <a:pt x="134296" y="580786"/>
                  </a:cubicBezTo>
                  <a:cubicBezTo>
                    <a:pt x="135539" y="581674"/>
                    <a:pt x="136724" y="582548"/>
                    <a:pt x="137967" y="583377"/>
                  </a:cubicBezTo>
                  <a:cubicBezTo>
                    <a:pt x="157729" y="597173"/>
                    <a:pt x="179075" y="609252"/>
                    <a:pt x="201842" y="619570"/>
                  </a:cubicBezTo>
                  <a:cubicBezTo>
                    <a:pt x="203248" y="620191"/>
                    <a:pt x="204639" y="620813"/>
                    <a:pt x="206090" y="621435"/>
                  </a:cubicBezTo>
                  <a:cubicBezTo>
                    <a:pt x="216097" y="625846"/>
                    <a:pt x="226370" y="629887"/>
                    <a:pt x="236895" y="633573"/>
                  </a:cubicBezTo>
                  <a:cubicBezTo>
                    <a:pt x="241350" y="635127"/>
                    <a:pt x="245925" y="636637"/>
                    <a:pt x="250484" y="638029"/>
                  </a:cubicBezTo>
                  <a:cubicBezTo>
                    <a:pt x="253548" y="639021"/>
                    <a:pt x="256597" y="639953"/>
                    <a:pt x="259706" y="640827"/>
                  </a:cubicBezTo>
                  <a:cubicBezTo>
                    <a:pt x="264325" y="642174"/>
                    <a:pt x="268987" y="643417"/>
                    <a:pt x="273710" y="644616"/>
                  </a:cubicBezTo>
                  <a:cubicBezTo>
                    <a:pt x="276818" y="645401"/>
                    <a:pt x="279986" y="646171"/>
                    <a:pt x="283139" y="646896"/>
                  </a:cubicBezTo>
                  <a:cubicBezTo>
                    <a:pt x="322752" y="656029"/>
                    <a:pt x="364807" y="660070"/>
                    <a:pt x="408105" y="658146"/>
                  </a:cubicBezTo>
                  <a:cubicBezTo>
                    <a:pt x="411317" y="657983"/>
                    <a:pt x="414530" y="657835"/>
                    <a:pt x="417697" y="657628"/>
                  </a:cubicBezTo>
                  <a:cubicBezTo>
                    <a:pt x="418630" y="657569"/>
                    <a:pt x="419562" y="657465"/>
                    <a:pt x="420451" y="657421"/>
                  </a:cubicBezTo>
                  <a:cubicBezTo>
                    <a:pt x="420717" y="657421"/>
                    <a:pt x="420969" y="657361"/>
                    <a:pt x="421235" y="657361"/>
                  </a:cubicBezTo>
                  <a:cubicBezTo>
                    <a:pt x="423248" y="657199"/>
                    <a:pt x="425276" y="657095"/>
                    <a:pt x="427245" y="656888"/>
                  </a:cubicBezTo>
                  <a:cubicBezTo>
                    <a:pt x="428281" y="656784"/>
                    <a:pt x="429273" y="656740"/>
                    <a:pt x="430250" y="656636"/>
                  </a:cubicBezTo>
                  <a:cubicBezTo>
                    <a:pt x="432426" y="656429"/>
                    <a:pt x="434661" y="656222"/>
                    <a:pt x="436837" y="656014"/>
                  </a:cubicBezTo>
                  <a:cubicBezTo>
                    <a:pt x="437770" y="655911"/>
                    <a:pt x="438703" y="655748"/>
                    <a:pt x="439635" y="655644"/>
                  </a:cubicBezTo>
                  <a:cubicBezTo>
                    <a:pt x="441870" y="655437"/>
                    <a:pt x="444150" y="655185"/>
                    <a:pt x="446371" y="654860"/>
                  </a:cubicBezTo>
                  <a:cubicBezTo>
                    <a:pt x="447200" y="654756"/>
                    <a:pt x="447984" y="654653"/>
                    <a:pt x="448813" y="654549"/>
                  </a:cubicBezTo>
                  <a:cubicBezTo>
                    <a:pt x="451196" y="654238"/>
                    <a:pt x="453580" y="653927"/>
                    <a:pt x="456022" y="653557"/>
                  </a:cubicBezTo>
                  <a:cubicBezTo>
                    <a:pt x="456584" y="653453"/>
                    <a:pt x="457221" y="653350"/>
                    <a:pt x="457828" y="653246"/>
                  </a:cubicBezTo>
                  <a:cubicBezTo>
                    <a:pt x="460478" y="652876"/>
                    <a:pt x="463068" y="652462"/>
                    <a:pt x="465718" y="652003"/>
                  </a:cubicBezTo>
                  <a:cubicBezTo>
                    <a:pt x="466073" y="651944"/>
                    <a:pt x="466443" y="648287"/>
                    <a:pt x="466754" y="648228"/>
                  </a:cubicBezTo>
                  <a:cubicBezTo>
                    <a:pt x="469715" y="647710"/>
                    <a:pt x="472660" y="643003"/>
                    <a:pt x="475577" y="643003"/>
                  </a:cubicBezTo>
                  <a:lnTo>
                    <a:pt x="475621" y="643003"/>
                  </a:lnTo>
                  <a:cubicBezTo>
                    <a:pt x="500297" y="643003"/>
                    <a:pt x="524056" y="635261"/>
                    <a:pt x="546601" y="626912"/>
                  </a:cubicBezTo>
                  <a:cubicBezTo>
                    <a:pt x="546557" y="626853"/>
                    <a:pt x="546557" y="628673"/>
                    <a:pt x="546497" y="628614"/>
                  </a:cubicBezTo>
                  <a:cubicBezTo>
                    <a:pt x="553543" y="626024"/>
                    <a:pt x="560501" y="624129"/>
                    <a:pt x="567340" y="621168"/>
                  </a:cubicBezTo>
                  <a:cubicBezTo>
                    <a:pt x="573409" y="618519"/>
                    <a:pt x="579375" y="616224"/>
                    <a:pt x="585236" y="613382"/>
                  </a:cubicBezTo>
                  <a:cubicBezTo>
                    <a:pt x="588093" y="615662"/>
                    <a:pt x="591409" y="618267"/>
                    <a:pt x="595095" y="620813"/>
                  </a:cubicBezTo>
                  <a:cubicBezTo>
                    <a:pt x="642228" y="600533"/>
                    <a:pt x="683765" y="572748"/>
                    <a:pt x="717471" y="539264"/>
                  </a:cubicBezTo>
                  <a:cubicBezTo>
                    <a:pt x="713533" y="533920"/>
                    <a:pt x="709744" y="528384"/>
                    <a:pt x="706265" y="522522"/>
                  </a:cubicBezTo>
                  <a:cubicBezTo>
                    <a:pt x="754848" y="467144"/>
                    <a:pt x="783373" y="399081"/>
                    <a:pt x="783373" y="326546"/>
                  </a:cubicBezTo>
                  <a:cubicBezTo>
                    <a:pt x="783373" y="152583"/>
                    <a:pt x="619357" y="6567"/>
                    <a:pt x="408105" y="202"/>
                  </a:cubicBezTo>
                  <a:cubicBezTo>
                    <a:pt x="401207" y="-5"/>
                    <a:pt x="396189" y="-50"/>
                    <a:pt x="389394" y="54"/>
                  </a:cubicBezTo>
                  <a:cubicBezTo>
                    <a:pt x="182391" y="2703"/>
                    <a:pt x="8531" y="140119"/>
                    <a:pt x="2165" y="317250"/>
                  </a:cubicBezTo>
                  <a:lnTo>
                    <a:pt x="2165" y="317457"/>
                  </a:lnTo>
                  <a:cubicBezTo>
                    <a:pt x="2165" y="319693"/>
                    <a:pt x="2165" y="321972"/>
                    <a:pt x="2165" y="324252"/>
                  </a:cubicBezTo>
                  <a:lnTo>
                    <a:pt x="2165" y="325288"/>
                  </a:lnTo>
                  <a:cubicBezTo>
                    <a:pt x="2165" y="327553"/>
                    <a:pt x="78" y="329788"/>
                    <a:pt x="78" y="332068"/>
                  </a:cubicBezTo>
                  <a:close/>
                </a:path>
              </a:pathLst>
            </a:custGeom>
            <a:solidFill>
              <a:srgbClr val="31194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397" name="Google Shape;397;p7"/>
            <p:cNvGrpSpPr/>
            <p:nvPr/>
          </p:nvGrpSpPr>
          <p:grpSpPr>
            <a:xfrm>
              <a:off x="6580666" y="2295473"/>
              <a:ext cx="785249" cy="658597"/>
              <a:chOff x="6580666" y="2295473"/>
              <a:chExt cx="785249" cy="658597"/>
            </a:xfrm>
          </p:grpSpPr>
          <p:sp>
            <p:nvSpPr>
              <p:cNvPr id="398" name="Google Shape;398;p7"/>
              <p:cNvSpPr/>
              <p:nvPr/>
            </p:nvSpPr>
            <p:spPr>
              <a:xfrm>
                <a:off x="6580666" y="2295473"/>
                <a:ext cx="785249" cy="658597"/>
              </a:xfrm>
              <a:custGeom>
                <a:avLst/>
                <a:gdLst/>
                <a:ahLst/>
                <a:cxnLst/>
                <a:rect l="l" t="t" r="r" b="b"/>
                <a:pathLst>
                  <a:path w="785249" h="658597" extrusionOk="0">
                    <a:moveTo>
                      <a:pt x="0" y="332038"/>
                    </a:moveTo>
                    <a:cubicBezTo>
                      <a:pt x="0" y="517829"/>
                      <a:pt x="179722" y="661254"/>
                      <a:pt x="394971" y="658560"/>
                    </a:cubicBezTo>
                    <a:cubicBezTo>
                      <a:pt x="399945" y="658501"/>
                      <a:pt x="404978" y="658353"/>
                      <a:pt x="410011" y="658146"/>
                    </a:cubicBezTo>
                    <a:cubicBezTo>
                      <a:pt x="414570" y="657939"/>
                      <a:pt x="419129" y="657687"/>
                      <a:pt x="423644" y="657317"/>
                    </a:cubicBezTo>
                    <a:cubicBezTo>
                      <a:pt x="428262" y="657006"/>
                      <a:pt x="432866" y="656592"/>
                      <a:pt x="437440" y="656118"/>
                    </a:cubicBezTo>
                    <a:cubicBezTo>
                      <a:pt x="438373" y="656014"/>
                      <a:pt x="439305" y="655955"/>
                      <a:pt x="440238" y="655807"/>
                    </a:cubicBezTo>
                    <a:cubicBezTo>
                      <a:pt x="443199" y="655496"/>
                      <a:pt x="446100" y="655185"/>
                      <a:pt x="449046" y="654771"/>
                    </a:cubicBezTo>
                    <a:cubicBezTo>
                      <a:pt x="451947" y="654401"/>
                      <a:pt x="454804" y="654045"/>
                      <a:pt x="457705" y="653572"/>
                    </a:cubicBezTo>
                    <a:cubicBezTo>
                      <a:pt x="461850" y="652994"/>
                      <a:pt x="465995" y="652328"/>
                      <a:pt x="470095" y="651603"/>
                    </a:cubicBezTo>
                    <a:cubicBezTo>
                      <a:pt x="472582" y="651144"/>
                      <a:pt x="475025" y="650715"/>
                      <a:pt x="477453" y="650256"/>
                    </a:cubicBezTo>
                    <a:cubicBezTo>
                      <a:pt x="502084" y="645489"/>
                      <a:pt x="525828" y="638843"/>
                      <a:pt x="548388" y="630450"/>
                    </a:cubicBezTo>
                    <a:cubicBezTo>
                      <a:pt x="555331" y="627859"/>
                      <a:pt x="562125" y="625165"/>
                      <a:pt x="568816" y="622264"/>
                    </a:cubicBezTo>
                    <a:cubicBezTo>
                      <a:pt x="615948" y="601984"/>
                      <a:pt x="657485" y="574095"/>
                      <a:pt x="691191" y="540596"/>
                    </a:cubicBezTo>
                    <a:cubicBezTo>
                      <a:pt x="750048" y="482317"/>
                      <a:pt x="785249" y="407237"/>
                      <a:pt x="785249" y="326591"/>
                    </a:cubicBezTo>
                    <a:cubicBezTo>
                      <a:pt x="785249" y="152627"/>
                      <a:pt x="621233" y="6596"/>
                      <a:pt x="409996" y="231"/>
                    </a:cubicBezTo>
                    <a:cubicBezTo>
                      <a:pt x="393564" y="-287"/>
                      <a:pt x="377326" y="68"/>
                      <a:pt x="361309" y="1267"/>
                    </a:cubicBezTo>
                    <a:cubicBezTo>
                      <a:pt x="189551" y="13672"/>
                      <a:pt x="46363" y="118980"/>
                      <a:pt x="9370" y="259992"/>
                    </a:cubicBezTo>
                    <a:cubicBezTo>
                      <a:pt x="9370" y="260007"/>
                      <a:pt x="9355" y="260022"/>
                      <a:pt x="9355" y="260052"/>
                    </a:cubicBezTo>
                    <a:cubicBezTo>
                      <a:pt x="8423" y="263604"/>
                      <a:pt x="7549" y="267157"/>
                      <a:pt x="6765" y="270754"/>
                    </a:cubicBezTo>
                    <a:cubicBezTo>
                      <a:pt x="6513" y="271909"/>
                      <a:pt x="6276" y="273078"/>
                      <a:pt x="6040" y="274233"/>
                    </a:cubicBezTo>
                    <a:cubicBezTo>
                      <a:pt x="5447" y="277090"/>
                      <a:pt x="4841" y="279947"/>
                      <a:pt x="4337" y="282819"/>
                    </a:cubicBezTo>
                    <a:cubicBezTo>
                      <a:pt x="3582" y="287052"/>
                      <a:pt x="2901" y="291301"/>
                      <a:pt x="2339" y="295579"/>
                    </a:cubicBezTo>
                    <a:cubicBezTo>
                      <a:pt x="2398" y="295638"/>
                      <a:pt x="2339" y="295682"/>
                      <a:pt x="2339" y="295786"/>
                    </a:cubicBezTo>
                    <a:cubicBezTo>
                      <a:pt x="2132" y="297399"/>
                      <a:pt x="1924" y="299057"/>
                      <a:pt x="1776" y="300656"/>
                    </a:cubicBezTo>
                    <a:cubicBezTo>
                      <a:pt x="1510" y="302684"/>
                      <a:pt x="1317" y="304697"/>
                      <a:pt x="1155" y="306725"/>
                    </a:cubicBezTo>
                    <a:cubicBezTo>
                      <a:pt x="947" y="308960"/>
                      <a:pt x="740" y="311240"/>
                      <a:pt x="637" y="313460"/>
                    </a:cubicBezTo>
                    <a:cubicBezTo>
                      <a:pt x="592" y="314141"/>
                      <a:pt x="533" y="314867"/>
                      <a:pt x="488" y="315533"/>
                    </a:cubicBezTo>
                    <a:cubicBezTo>
                      <a:pt x="326" y="318123"/>
                      <a:pt x="222" y="320714"/>
                      <a:pt x="178" y="323304"/>
                    </a:cubicBezTo>
                    <a:cubicBezTo>
                      <a:pt x="44" y="326235"/>
                      <a:pt x="0" y="329137"/>
                      <a:pt x="0" y="332038"/>
                    </a:cubicBezTo>
                    <a:close/>
                  </a:path>
                </a:pathLst>
              </a:custGeom>
              <a:solidFill>
                <a:srgbClr val="FF908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99" name="Google Shape;399;p7"/>
              <p:cNvSpPr/>
              <p:nvPr/>
            </p:nvSpPr>
            <p:spPr>
              <a:xfrm>
                <a:off x="6580666" y="2295473"/>
                <a:ext cx="785249" cy="658597"/>
              </a:xfrm>
              <a:custGeom>
                <a:avLst/>
                <a:gdLst/>
                <a:ahLst/>
                <a:cxnLst/>
                <a:rect l="l" t="t" r="r" b="b"/>
                <a:pathLst>
                  <a:path w="785249" h="658597" extrusionOk="0">
                    <a:moveTo>
                      <a:pt x="0" y="332038"/>
                    </a:moveTo>
                    <a:cubicBezTo>
                      <a:pt x="0" y="517829"/>
                      <a:pt x="179722" y="661254"/>
                      <a:pt x="394971" y="658560"/>
                    </a:cubicBezTo>
                    <a:cubicBezTo>
                      <a:pt x="399945" y="658501"/>
                      <a:pt x="404978" y="658353"/>
                      <a:pt x="410011" y="658146"/>
                    </a:cubicBezTo>
                    <a:cubicBezTo>
                      <a:pt x="414570" y="657939"/>
                      <a:pt x="419129" y="657687"/>
                      <a:pt x="423644" y="657317"/>
                    </a:cubicBezTo>
                    <a:cubicBezTo>
                      <a:pt x="428262" y="657006"/>
                      <a:pt x="432866" y="656592"/>
                      <a:pt x="437440" y="656118"/>
                    </a:cubicBezTo>
                    <a:cubicBezTo>
                      <a:pt x="438373" y="656014"/>
                      <a:pt x="439305" y="655955"/>
                      <a:pt x="440238" y="655807"/>
                    </a:cubicBezTo>
                    <a:cubicBezTo>
                      <a:pt x="443199" y="655496"/>
                      <a:pt x="446100" y="655185"/>
                      <a:pt x="449046" y="654771"/>
                    </a:cubicBezTo>
                    <a:cubicBezTo>
                      <a:pt x="451947" y="654401"/>
                      <a:pt x="454804" y="654045"/>
                      <a:pt x="457705" y="653572"/>
                    </a:cubicBezTo>
                    <a:cubicBezTo>
                      <a:pt x="461850" y="652994"/>
                      <a:pt x="465995" y="652328"/>
                      <a:pt x="470095" y="651603"/>
                    </a:cubicBezTo>
                    <a:cubicBezTo>
                      <a:pt x="472582" y="651144"/>
                      <a:pt x="475025" y="650715"/>
                      <a:pt x="477453" y="650256"/>
                    </a:cubicBezTo>
                    <a:cubicBezTo>
                      <a:pt x="502084" y="645489"/>
                      <a:pt x="525828" y="638843"/>
                      <a:pt x="548388" y="630450"/>
                    </a:cubicBezTo>
                    <a:cubicBezTo>
                      <a:pt x="555331" y="627859"/>
                      <a:pt x="562125" y="625165"/>
                      <a:pt x="568816" y="622264"/>
                    </a:cubicBezTo>
                    <a:cubicBezTo>
                      <a:pt x="615948" y="601984"/>
                      <a:pt x="657485" y="574095"/>
                      <a:pt x="691191" y="540596"/>
                    </a:cubicBezTo>
                    <a:cubicBezTo>
                      <a:pt x="750048" y="482317"/>
                      <a:pt x="785249" y="407237"/>
                      <a:pt x="785249" y="326591"/>
                    </a:cubicBezTo>
                    <a:cubicBezTo>
                      <a:pt x="785249" y="152627"/>
                      <a:pt x="621233" y="6596"/>
                      <a:pt x="409996" y="231"/>
                    </a:cubicBezTo>
                    <a:cubicBezTo>
                      <a:pt x="393564" y="-287"/>
                      <a:pt x="377326" y="68"/>
                      <a:pt x="361309" y="1267"/>
                    </a:cubicBezTo>
                    <a:cubicBezTo>
                      <a:pt x="189551" y="13672"/>
                      <a:pt x="46363" y="118980"/>
                      <a:pt x="9370" y="259992"/>
                    </a:cubicBezTo>
                    <a:cubicBezTo>
                      <a:pt x="9370" y="260007"/>
                      <a:pt x="9355" y="260022"/>
                      <a:pt x="9355" y="260052"/>
                    </a:cubicBezTo>
                    <a:cubicBezTo>
                      <a:pt x="8423" y="263604"/>
                      <a:pt x="7549" y="267157"/>
                      <a:pt x="6765" y="270754"/>
                    </a:cubicBezTo>
                    <a:cubicBezTo>
                      <a:pt x="6513" y="271909"/>
                      <a:pt x="6276" y="273078"/>
                      <a:pt x="6040" y="274233"/>
                    </a:cubicBezTo>
                    <a:cubicBezTo>
                      <a:pt x="5447" y="277090"/>
                      <a:pt x="4841" y="279947"/>
                      <a:pt x="4337" y="282819"/>
                    </a:cubicBezTo>
                    <a:cubicBezTo>
                      <a:pt x="3582" y="287052"/>
                      <a:pt x="2901" y="291301"/>
                      <a:pt x="2339" y="295579"/>
                    </a:cubicBezTo>
                    <a:cubicBezTo>
                      <a:pt x="2398" y="295638"/>
                      <a:pt x="2339" y="295682"/>
                      <a:pt x="2339" y="295786"/>
                    </a:cubicBezTo>
                    <a:cubicBezTo>
                      <a:pt x="2132" y="297399"/>
                      <a:pt x="1924" y="299057"/>
                      <a:pt x="1776" y="300656"/>
                    </a:cubicBezTo>
                    <a:cubicBezTo>
                      <a:pt x="1510" y="302684"/>
                      <a:pt x="1317" y="304697"/>
                      <a:pt x="1155" y="306725"/>
                    </a:cubicBezTo>
                    <a:cubicBezTo>
                      <a:pt x="947" y="308960"/>
                      <a:pt x="740" y="311240"/>
                      <a:pt x="637" y="313460"/>
                    </a:cubicBezTo>
                    <a:cubicBezTo>
                      <a:pt x="592" y="314141"/>
                      <a:pt x="533" y="314867"/>
                      <a:pt x="488" y="315533"/>
                    </a:cubicBezTo>
                    <a:cubicBezTo>
                      <a:pt x="326" y="318123"/>
                      <a:pt x="222" y="320714"/>
                      <a:pt x="178" y="323304"/>
                    </a:cubicBezTo>
                    <a:cubicBezTo>
                      <a:pt x="44" y="326235"/>
                      <a:pt x="0" y="329137"/>
                      <a:pt x="0" y="332038"/>
                    </a:cubicBezTo>
                    <a:close/>
                  </a:path>
                </a:pathLst>
              </a:custGeom>
              <a:solidFill>
                <a:srgbClr val="FF908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0" name="Google Shape;400;p7"/>
              <p:cNvSpPr/>
              <p:nvPr/>
            </p:nvSpPr>
            <p:spPr>
              <a:xfrm>
                <a:off x="6754553" y="2455597"/>
                <a:ext cx="459801" cy="400322"/>
              </a:xfrm>
              <a:custGeom>
                <a:avLst/>
                <a:gdLst/>
                <a:ahLst/>
                <a:cxnLst/>
                <a:rect l="l" t="t" r="r" b="b"/>
                <a:pathLst>
                  <a:path w="459801" h="400322" extrusionOk="0">
                    <a:moveTo>
                      <a:pt x="451298" y="81113"/>
                    </a:moveTo>
                    <a:lnTo>
                      <a:pt x="451298" y="81113"/>
                    </a:lnTo>
                    <a:cubicBezTo>
                      <a:pt x="435415" y="35831"/>
                      <a:pt x="395743" y="3324"/>
                      <a:pt x="348862" y="2762"/>
                    </a:cubicBezTo>
                    <a:cubicBezTo>
                      <a:pt x="286957" y="2021"/>
                      <a:pt x="236124" y="57133"/>
                      <a:pt x="236124" y="125877"/>
                    </a:cubicBezTo>
                    <a:cubicBezTo>
                      <a:pt x="236124" y="57133"/>
                      <a:pt x="184698" y="778"/>
                      <a:pt x="120439" y="8"/>
                    </a:cubicBezTo>
                    <a:cubicBezTo>
                      <a:pt x="70538" y="-599"/>
                      <a:pt x="27432" y="32426"/>
                      <a:pt x="9950" y="79737"/>
                    </a:cubicBezTo>
                    <a:lnTo>
                      <a:pt x="9950" y="79737"/>
                    </a:lnTo>
                    <a:cubicBezTo>
                      <a:pt x="-57033" y="250488"/>
                      <a:pt x="236109" y="400323"/>
                      <a:pt x="236109" y="400323"/>
                    </a:cubicBezTo>
                    <a:cubicBezTo>
                      <a:pt x="236109" y="400323"/>
                      <a:pt x="511072" y="241636"/>
                      <a:pt x="451298" y="811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69" name="Rectangle 6">
            <a:extLst>
              <a:ext uri="{FF2B5EF4-FFF2-40B4-BE49-F238E27FC236}">
                <a16:creationId xmlns:a16="http://schemas.microsoft.com/office/drawing/2014/main" id="{F5598276-6DBF-4CF7-9916-DFE6693211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004" y="6207833"/>
            <a:ext cx="10745249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t-LT" altLang="en-US" sz="900" b="1" i="0" u="none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ea typeface="Carlito"/>
                <a:cs typeface="Carlito"/>
              </a:rPr>
              <a:t>Socialiniai tinklai: nauda ir pavojai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t-LT" altLang="en-US" sz="900" b="0" i="0" u="none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ea typeface="Carlito"/>
                <a:cs typeface="Carlito"/>
              </a:rPr>
              <a:t>"Erasmus+" projekto ID numeris: 2020-1-UK01-KA201-078830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t-LT" altLang="en-US" sz="900" b="0" i="0" u="none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ea typeface="Carlito"/>
                <a:cs typeface="Carlito"/>
              </a:rPr>
              <a:t>Europos Komisijos parama šio leidinio leidybai nereiškia, kad ji pritaria jo turiniui, kuris atspindi tik autorių požiūrį, ir Komisija negali būti laikoma atsakinga už bet kokį jame pateiktos informacijos panaudojimą.</a:t>
            </a:r>
            <a:endParaRPr kumimoji="0" lang="lt-LT" altLang="en-US" sz="1800" b="0" i="0" u="none" strike="noStrike" cap="none" normalizeH="0" baseline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500"/>
                                        <p:tgtEl>
                                          <p:spTgt spid="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8"/>
          <p:cNvSpPr txBox="1"/>
          <p:nvPr/>
        </p:nvSpPr>
        <p:spPr>
          <a:xfrm>
            <a:off x="0" y="5692909"/>
            <a:ext cx="6086485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u="sng">
                <a:solidFill>
                  <a:srgbClr val="595959"/>
                </a:solidFill>
                <a:latin typeface="Bebas Neue"/>
                <a:ea typeface="Bebas Neue"/>
                <a:cs typeface="Bebas Neue"/>
                <a:sym typeface="Bebas Neue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https://www.inhope.org/EN#hotlineReferral</a:t>
            </a:r>
            <a:r>
              <a:rPr lang="en-US" sz="2400">
                <a:solidFill>
                  <a:srgbClr val="595959"/>
                </a:solidFill>
                <a:latin typeface="Bebas Neue"/>
                <a:ea typeface="Bebas Neue"/>
                <a:cs typeface="Bebas Neue"/>
                <a:sym typeface="Bebas Neue"/>
              </a:rPr>
              <a:t> </a:t>
            </a:r>
            <a:endParaRPr/>
          </a:p>
        </p:txBody>
      </p:sp>
      <p:sp>
        <p:nvSpPr>
          <p:cNvPr id="408" name="Google Shape;408;p8"/>
          <p:cNvSpPr/>
          <p:nvPr/>
        </p:nvSpPr>
        <p:spPr>
          <a:xfrm>
            <a:off x="5861927" y="683063"/>
            <a:ext cx="5491873" cy="5491873"/>
          </a:xfrm>
          <a:custGeom>
            <a:avLst/>
            <a:gdLst/>
            <a:ahLst/>
            <a:cxnLst/>
            <a:rect l="l" t="t" r="r" b="b"/>
            <a:pathLst>
              <a:path w="5491873" h="5491873" extrusionOk="0">
                <a:moveTo>
                  <a:pt x="0" y="0"/>
                </a:moveTo>
                <a:lnTo>
                  <a:pt x="5491873" y="0"/>
                </a:lnTo>
                <a:lnTo>
                  <a:pt x="5491873" y="5491873"/>
                </a:lnTo>
                <a:lnTo>
                  <a:pt x="0" y="549187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9" name="Google Shape;409;p8"/>
          <p:cNvSpPr/>
          <p:nvPr/>
        </p:nvSpPr>
        <p:spPr>
          <a:xfrm>
            <a:off x="6546484" y="1356586"/>
            <a:ext cx="4122742" cy="4099744"/>
          </a:xfrm>
          <a:custGeom>
            <a:avLst/>
            <a:gdLst/>
            <a:ahLst/>
            <a:cxnLst/>
            <a:rect l="l" t="t" r="r" b="b"/>
            <a:pathLst>
              <a:path w="4122742" h="4099744" extrusionOk="0">
                <a:moveTo>
                  <a:pt x="4062109" y="1751131"/>
                </a:moveTo>
                <a:cubicBezTo>
                  <a:pt x="3950362" y="1019705"/>
                  <a:pt x="3492212" y="121095"/>
                  <a:pt x="2587074" y="27053"/>
                </a:cubicBezTo>
                <a:cubicBezTo>
                  <a:pt x="2587074" y="27053"/>
                  <a:pt x="1899850" y="-56539"/>
                  <a:pt x="1222396" y="70159"/>
                </a:cubicBezTo>
                <a:cubicBezTo>
                  <a:pt x="820334" y="145342"/>
                  <a:pt x="467774" y="369177"/>
                  <a:pt x="244694" y="690859"/>
                </a:cubicBezTo>
                <a:cubicBezTo>
                  <a:pt x="21615" y="1012555"/>
                  <a:pt x="-52903" y="1404802"/>
                  <a:pt x="37528" y="1778782"/>
                </a:cubicBezTo>
                <a:cubicBezTo>
                  <a:pt x="96266" y="2021683"/>
                  <a:pt x="135952" y="2273066"/>
                  <a:pt x="125057" y="2522657"/>
                </a:cubicBezTo>
                <a:cubicBezTo>
                  <a:pt x="106095" y="2957048"/>
                  <a:pt x="117004" y="3362514"/>
                  <a:pt x="538576" y="3621580"/>
                </a:cubicBezTo>
                <a:cubicBezTo>
                  <a:pt x="914984" y="3852890"/>
                  <a:pt x="1388706" y="4056903"/>
                  <a:pt x="1840639" y="4092623"/>
                </a:cubicBezTo>
                <a:cubicBezTo>
                  <a:pt x="2147769" y="4116899"/>
                  <a:pt x="2492203" y="4077613"/>
                  <a:pt x="2788216" y="3997647"/>
                </a:cubicBezTo>
                <a:cubicBezTo>
                  <a:pt x="4296779" y="3590138"/>
                  <a:pt x="4173856" y="2482557"/>
                  <a:pt x="4062109" y="1751131"/>
                </a:cubicBezTo>
                <a:close/>
              </a:path>
            </a:pathLst>
          </a:custGeom>
          <a:solidFill>
            <a:srgbClr val="F4F7F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10" name="Google Shape;410;p8"/>
          <p:cNvGrpSpPr/>
          <p:nvPr/>
        </p:nvGrpSpPr>
        <p:grpSpPr>
          <a:xfrm>
            <a:off x="6582561" y="2950318"/>
            <a:ext cx="4055074" cy="2338171"/>
            <a:chOff x="6582561" y="2950318"/>
            <a:chExt cx="4055074" cy="2338171"/>
          </a:xfrm>
        </p:grpSpPr>
        <p:sp>
          <p:nvSpPr>
            <p:cNvPr id="411" name="Google Shape;411;p8"/>
            <p:cNvSpPr/>
            <p:nvPr/>
          </p:nvSpPr>
          <p:spPr>
            <a:xfrm>
              <a:off x="6678380" y="4930397"/>
              <a:ext cx="3959255" cy="358092"/>
            </a:xfrm>
            <a:custGeom>
              <a:avLst/>
              <a:gdLst/>
              <a:ahLst/>
              <a:cxnLst/>
              <a:rect l="l" t="t" r="r" b="b"/>
              <a:pathLst>
                <a:path w="3959255" h="358092" extrusionOk="0">
                  <a:moveTo>
                    <a:pt x="3959256" y="34224"/>
                  </a:moveTo>
                  <a:lnTo>
                    <a:pt x="0" y="0"/>
                  </a:lnTo>
                  <a:lnTo>
                    <a:pt x="0" y="101266"/>
                  </a:lnTo>
                  <a:cubicBezTo>
                    <a:pt x="0" y="128756"/>
                    <a:pt x="17275" y="152115"/>
                    <a:pt x="40664" y="156289"/>
                  </a:cubicBezTo>
                  <a:lnTo>
                    <a:pt x="1160221" y="355684"/>
                  </a:lnTo>
                  <a:cubicBezTo>
                    <a:pt x="1173514" y="358052"/>
                    <a:pt x="1186985" y="358674"/>
                    <a:pt x="1200381" y="357549"/>
                  </a:cubicBezTo>
                  <a:lnTo>
                    <a:pt x="3916224" y="130206"/>
                  </a:lnTo>
                  <a:cubicBezTo>
                    <a:pt x="3940471" y="128178"/>
                    <a:pt x="3959256" y="104730"/>
                    <a:pt x="3959256" y="76501"/>
                  </a:cubicBezTo>
                  <a:lnTo>
                    <a:pt x="3959256" y="34224"/>
                  </a:lnTo>
                  <a:close/>
                </a:path>
              </a:pathLst>
            </a:custGeom>
            <a:solidFill>
              <a:srgbClr val="BFC8D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412" name="Google Shape;412;p8"/>
            <p:cNvGrpSpPr/>
            <p:nvPr/>
          </p:nvGrpSpPr>
          <p:grpSpPr>
            <a:xfrm>
              <a:off x="6582561" y="2950318"/>
              <a:ext cx="2705273" cy="2037493"/>
              <a:chOff x="6582561" y="2950318"/>
              <a:chExt cx="2705273" cy="2037493"/>
            </a:xfrm>
          </p:grpSpPr>
          <p:sp>
            <p:nvSpPr>
              <p:cNvPr id="413" name="Google Shape;413;p8"/>
              <p:cNvSpPr/>
              <p:nvPr/>
            </p:nvSpPr>
            <p:spPr>
              <a:xfrm>
                <a:off x="6582561" y="2950318"/>
                <a:ext cx="2665157" cy="2037493"/>
              </a:xfrm>
              <a:custGeom>
                <a:avLst/>
                <a:gdLst/>
                <a:ahLst/>
                <a:cxnLst/>
                <a:rect l="l" t="t" r="r" b="b"/>
                <a:pathLst>
                  <a:path w="2665157" h="2037493" extrusionOk="0">
                    <a:moveTo>
                      <a:pt x="2598070" y="1852034"/>
                    </a:moveTo>
                    <a:lnTo>
                      <a:pt x="81638" y="2037278"/>
                    </a:lnTo>
                    <a:cubicBezTo>
                      <a:pt x="36608" y="2040593"/>
                      <a:pt x="0" y="2005363"/>
                      <a:pt x="0" y="1958600"/>
                    </a:cubicBezTo>
                    <a:lnTo>
                      <a:pt x="0" y="84687"/>
                    </a:lnTo>
                    <a:cubicBezTo>
                      <a:pt x="0" y="37910"/>
                      <a:pt x="36608" y="0"/>
                      <a:pt x="81638" y="0"/>
                    </a:cubicBezTo>
                    <a:lnTo>
                      <a:pt x="2598070" y="0"/>
                    </a:lnTo>
                    <a:cubicBezTo>
                      <a:pt x="2635167" y="0"/>
                      <a:pt x="2665157" y="34284"/>
                      <a:pt x="2665157" y="76561"/>
                    </a:cubicBezTo>
                    <a:lnTo>
                      <a:pt x="2665157" y="1770530"/>
                    </a:lnTo>
                    <a:cubicBezTo>
                      <a:pt x="2665157" y="1812821"/>
                      <a:pt x="2635167" y="1849296"/>
                      <a:pt x="2598070" y="1852034"/>
                    </a:cubicBezTo>
                    <a:close/>
                  </a:path>
                </a:pathLst>
              </a:custGeom>
              <a:solidFill>
                <a:srgbClr val="BFC8D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4" name="Google Shape;414;p8"/>
              <p:cNvSpPr/>
              <p:nvPr/>
            </p:nvSpPr>
            <p:spPr>
              <a:xfrm>
                <a:off x="6622692" y="2950318"/>
                <a:ext cx="2665142" cy="2037493"/>
              </a:xfrm>
              <a:custGeom>
                <a:avLst/>
                <a:gdLst/>
                <a:ahLst/>
                <a:cxnLst/>
                <a:rect l="l" t="t" r="r" b="b"/>
                <a:pathLst>
                  <a:path w="2665142" h="2037493" extrusionOk="0">
                    <a:moveTo>
                      <a:pt x="2598056" y="1852034"/>
                    </a:moveTo>
                    <a:lnTo>
                      <a:pt x="81638" y="2037278"/>
                    </a:lnTo>
                    <a:cubicBezTo>
                      <a:pt x="36608" y="2040593"/>
                      <a:pt x="0" y="2005363"/>
                      <a:pt x="0" y="1958600"/>
                    </a:cubicBezTo>
                    <a:lnTo>
                      <a:pt x="0" y="84687"/>
                    </a:lnTo>
                    <a:cubicBezTo>
                      <a:pt x="0" y="37910"/>
                      <a:pt x="36608" y="0"/>
                      <a:pt x="81638" y="0"/>
                    </a:cubicBezTo>
                    <a:lnTo>
                      <a:pt x="2598056" y="0"/>
                    </a:lnTo>
                    <a:cubicBezTo>
                      <a:pt x="2635152" y="0"/>
                      <a:pt x="2665143" y="34284"/>
                      <a:pt x="2665143" y="76561"/>
                    </a:cubicBezTo>
                    <a:lnTo>
                      <a:pt x="2665143" y="1770530"/>
                    </a:lnTo>
                    <a:cubicBezTo>
                      <a:pt x="2665157" y="1812821"/>
                      <a:pt x="2635152" y="1849296"/>
                      <a:pt x="2598056" y="18520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5" name="Google Shape;415;p8"/>
              <p:cNvSpPr/>
              <p:nvPr/>
            </p:nvSpPr>
            <p:spPr>
              <a:xfrm>
                <a:off x="6732144" y="3059104"/>
                <a:ext cx="2465569" cy="1784878"/>
              </a:xfrm>
              <a:custGeom>
                <a:avLst/>
                <a:gdLst/>
                <a:ahLst/>
                <a:cxnLst/>
                <a:rect l="l" t="t" r="r" b="b"/>
                <a:pathLst>
                  <a:path w="2465569" h="1784878" extrusionOk="0">
                    <a:moveTo>
                      <a:pt x="2410207" y="1623819"/>
                    </a:moveTo>
                    <a:lnTo>
                      <a:pt x="66421" y="1784726"/>
                    </a:lnTo>
                    <a:cubicBezTo>
                      <a:pt x="29783" y="1787243"/>
                      <a:pt x="0" y="1758332"/>
                      <a:pt x="0" y="1720141"/>
                    </a:cubicBezTo>
                    <a:lnTo>
                      <a:pt x="0" y="79536"/>
                    </a:lnTo>
                    <a:cubicBezTo>
                      <a:pt x="0" y="41360"/>
                      <a:pt x="29783" y="10274"/>
                      <a:pt x="66421" y="10111"/>
                    </a:cubicBezTo>
                    <a:lnTo>
                      <a:pt x="2410207" y="0"/>
                    </a:lnTo>
                    <a:cubicBezTo>
                      <a:pt x="2440805" y="-133"/>
                      <a:pt x="2465570" y="27948"/>
                      <a:pt x="2465570" y="62735"/>
                    </a:cubicBezTo>
                    <a:lnTo>
                      <a:pt x="2465570" y="1557043"/>
                    </a:lnTo>
                    <a:cubicBezTo>
                      <a:pt x="2465570" y="1591830"/>
                      <a:pt x="2440819" y="1621716"/>
                      <a:pt x="2410207" y="1623819"/>
                    </a:cubicBezTo>
                    <a:close/>
                  </a:path>
                </a:pathLst>
              </a:custGeom>
              <a:solidFill>
                <a:srgbClr val="D8DEE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6" name="Google Shape;416;p8"/>
              <p:cNvSpPr/>
              <p:nvPr/>
            </p:nvSpPr>
            <p:spPr>
              <a:xfrm>
                <a:off x="7993454" y="2970065"/>
                <a:ext cx="57953" cy="63119"/>
              </a:xfrm>
              <a:custGeom>
                <a:avLst/>
                <a:gdLst/>
                <a:ahLst/>
                <a:cxnLst/>
                <a:rect l="l" t="t" r="r" b="b"/>
                <a:pathLst>
                  <a:path w="57953" h="63119" extrusionOk="0">
                    <a:moveTo>
                      <a:pt x="57953" y="31501"/>
                    </a:moveTo>
                    <a:cubicBezTo>
                      <a:pt x="57953" y="48909"/>
                      <a:pt x="45001" y="63075"/>
                      <a:pt x="29014" y="63120"/>
                    </a:cubicBezTo>
                    <a:cubicBezTo>
                      <a:pt x="12997" y="63164"/>
                      <a:pt x="0" y="49072"/>
                      <a:pt x="0" y="31619"/>
                    </a:cubicBezTo>
                    <a:cubicBezTo>
                      <a:pt x="0" y="14166"/>
                      <a:pt x="12997" y="15"/>
                      <a:pt x="29014" y="0"/>
                    </a:cubicBezTo>
                    <a:cubicBezTo>
                      <a:pt x="45001" y="-15"/>
                      <a:pt x="57953" y="14092"/>
                      <a:pt x="57953" y="3150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7" name="Google Shape;417;p8"/>
              <p:cNvSpPr/>
              <p:nvPr/>
            </p:nvSpPr>
            <p:spPr>
              <a:xfrm>
                <a:off x="6622692" y="2950318"/>
                <a:ext cx="2642375" cy="2037493"/>
              </a:xfrm>
              <a:custGeom>
                <a:avLst/>
                <a:gdLst/>
                <a:ahLst/>
                <a:cxnLst/>
                <a:rect l="l" t="t" r="r" b="b"/>
                <a:pathLst>
                  <a:path w="2642375" h="2037493" extrusionOk="0">
                    <a:moveTo>
                      <a:pt x="81623" y="2037278"/>
                    </a:moveTo>
                    <a:lnTo>
                      <a:pt x="2585310" y="1852967"/>
                    </a:lnTo>
                    <a:lnTo>
                      <a:pt x="2598056" y="1852034"/>
                    </a:lnTo>
                    <a:cubicBezTo>
                      <a:pt x="2615079" y="1850776"/>
                      <a:pt x="2630548" y="1842368"/>
                      <a:pt x="2642376" y="1829608"/>
                    </a:cubicBezTo>
                    <a:cubicBezTo>
                      <a:pt x="2462210" y="1819749"/>
                      <a:pt x="2350300" y="1755816"/>
                      <a:pt x="2278121" y="1689750"/>
                    </a:cubicBezTo>
                    <a:cubicBezTo>
                      <a:pt x="2133156" y="1557072"/>
                      <a:pt x="2158291" y="1426244"/>
                      <a:pt x="2001973" y="1339010"/>
                    </a:cubicBezTo>
                    <a:cubicBezTo>
                      <a:pt x="1806989" y="1230209"/>
                      <a:pt x="1653676" y="1368069"/>
                      <a:pt x="1505706" y="1232045"/>
                    </a:cubicBezTo>
                    <a:cubicBezTo>
                      <a:pt x="1416000" y="1149578"/>
                      <a:pt x="1460039" y="1088087"/>
                      <a:pt x="1349668" y="964838"/>
                    </a:cubicBezTo>
                    <a:cubicBezTo>
                      <a:pt x="1227411" y="828340"/>
                      <a:pt x="1147816" y="874229"/>
                      <a:pt x="1024952" y="751380"/>
                    </a:cubicBezTo>
                    <a:cubicBezTo>
                      <a:pt x="869596" y="596053"/>
                      <a:pt x="947296" y="475188"/>
                      <a:pt x="813478" y="363678"/>
                    </a:cubicBezTo>
                    <a:cubicBezTo>
                      <a:pt x="651135" y="228379"/>
                      <a:pt x="476061" y="353612"/>
                      <a:pt x="321534" y="223849"/>
                    </a:cubicBezTo>
                    <a:cubicBezTo>
                      <a:pt x="254876" y="167894"/>
                      <a:pt x="218313" y="86523"/>
                      <a:pt x="199217" y="0"/>
                    </a:cubicBezTo>
                    <a:lnTo>
                      <a:pt x="81638" y="0"/>
                    </a:lnTo>
                    <a:cubicBezTo>
                      <a:pt x="36608" y="0"/>
                      <a:pt x="0" y="37925"/>
                      <a:pt x="0" y="84687"/>
                    </a:cubicBezTo>
                    <a:lnTo>
                      <a:pt x="0" y="1958600"/>
                    </a:lnTo>
                    <a:cubicBezTo>
                      <a:pt x="-15" y="2005363"/>
                      <a:pt x="36593" y="2040593"/>
                      <a:pt x="81623" y="2037278"/>
                    </a:cubicBezTo>
                    <a:close/>
                  </a:path>
                </a:pathLst>
              </a:custGeom>
              <a:solidFill>
                <a:srgbClr val="FFFFFF">
                  <a:alpha val="47843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18" name="Google Shape;418;p8"/>
            <p:cNvSpPr/>
            <p:nvPr/>
          </p:nvSpPr>
          <p:spPr>
            <a:xfrm>
              <a:off x="6678380" y="4791534"/>
              <a:ext cx="3959255" cy="404570"/>
            </a:xfrm>
            <a:custGeom>
              <a:avLst/>
              <a:gdLst/>
              <a:ahLst/>
              <a:cxnLst/>
              <a:rect l="l" t="t" r="r" b="b"/>
              <a:pathLst>
                <a:path w="3959255" h="404570" extrusionOk="0">
                  <a:moveTo>
                    <a:pt x="2660938" y="545"/>
                  </a:moveTo>
                  <a:lnTo>
                    <a:pt x="0" y="195529"/>
                  </a:lnTo>
                  <a:lnTo>
                    <a:pt x="1160221" y="402162"/>
                  </a:lnTo>
                  <a:cubicBezTo>
                    <a:pt x="1173514" y="404531"/>
                    <a:pt x="1186985" y="405153"/>
                    <a:pt x="1200381" y="404027"/>
                  </a:cubicBezTo>
                  <a:lnTo>
                    <a:pt x="3959256" y="173073"/>
                  </a:lnTo>
                  <a:lnTo>
                    <a:pt x="2703260" y="1848"/>
                  </a:lnTo>
                  <a:cubicBezTo>
                    <a:pt x="2689212" y="-47"/>
                    <a:pt x="2675045" y="-491"/>
                    <a:pt x="2660938" y="545"/>
                  </a:cubicBezTo>
                  <a:close/>
                </a:path>
              </a:pathLst>
            </a:custGeom>
            <a:solidFill>
              <a:srgbClr val="EBEF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9" name="Google Shape;419;p8"/>
            <p:cNvSpPr/>
            <p:nvPr/>
          </p:nvSpPr>
          <p:spPr>
            <a:xfrm>
              <a:off x="7066660" y="4823994"/>
              <a:ext cx="2900922" cy="268820"/>
            </a:xfrm>
            <a:custGeom>
              <a:avLst/>
              <a:gdLst/>
              <a:ahLst/>
              <a:cxnLst/>
              <a:rect l="l" t="t" r="r" b="b"/>
              <a:pathLst>
                <a:path w="2900922" h="268820" extrusionOk="0">
                  <a:moveTo>
                    <a:pt x="0" y="164741"/>
                  </a:moveTo>
                  <a:lnTo>
                    <a:pt x="2215297" y="0"/>
                  </a:lnTo>
                  <a:lnTo>
                    <a:pt x="2900923" y="92711"/>
                  </a:lnTo>
                  <a:lnTo>
                    <a:pt x="704692" y="268821"/>
                  </a:lnTo>
                  <a:close/>
                </a:path>
              </a:pathLst>
            </a:custGeom>
            <a:solidFill>
              <a:srgbClr val="D8DEE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20" name="Google Shape;420;p8"/>
          <p:cNvGrpSpPr/>
          <p:nvPr/>
        </p:nvGrpSpPr>
        <p:grpSpPr>
          <a:xfrm>
            <a:off x="7006827" y="2133267"/>
            <a:ext cx="2474214" cy="2603442"/>
            <a:chOff x="7006827" y="2133267"/>
            <a:chExt cx="2474214" cy="2603442"/>
          </a:xfrm>
        </p:grpSpPr>
        <p:grpSp>
          <p:nvGrpSpPr>
            <p:cNvPr id="421" name="Google Shape;421;p8"/>
            <p:cNvGrpSpPr/>
            <p:nvPr/>
          </p:nvGrpSpPr>
          <p:grpSpPr>
            <a:xfrm>
              <a:off x="7006827" y="2250295"/>
              <a:ext cx="2474214" cy="2486414"/>
              <a:chOff x="7006827" y="2250295"/>
              <a:chExt cx="2474214" cy="2486414"/>
            </a:xfrm>
          </p:grpSpPr>
          <p:sp>
            <p:nvSpPr>
              <p:cNvPr id="422" name="Google Shape;422;p8"/>
              <p:cNvSpPr/>
              <p:nvPr/>
            </p:nvSpPr>
            <p:spPr>
              <a:xfrm>
                <a:off x="7006856" y="2250295"/>
                <a:ext cx="2474185" cy="2486414"/>
              </a:xfrm>
              <a:custGeom>
                <a:avLst/>
                <a:gdLst/>
                <a:ahLst/>
                <a:cxnLst/>
                <a:rect l="l" t="t" r="r" b="b"/>
                <a:pathLst>
                  <a:path w="2474185" h="2486414" extrusionOk="0">
                    <a:moveTo>
                      <a:pt x="2360721" y="69435"/>
                    </a:moveTo>
                    <a:lnTo>
                      <a:pt x="138451" y="68"/>
                    </a:lnTo>
                    <a:cubicBezTo>
                      <a:pt x="62172" y="-2315"/>
                      <a:pt x="0" y="58081"/>
                      <a:pt x="0" y="134982"/>
                    </a:cubicBezTo>
                    <a:lnTo>
                      <a:pt x="0" y="2356452"/>
                    </a:lnTo>
                    <a:cubicBezTo>
                      <a:pt x="0" y="2433353"/>
                      <a:pt x="62187" y="2491365"/>
                      <a:pt x="138451" y="2486081"/>
                    </a:cubicBezTo>
                    <a:lnTo>
                      <a:pt x="2360721" y="2331879"/>
                    </a:lnTo>
                    <a:cubicBezTo>
                      <a:pt x="2423529" y="2327527"/>
                      <a:pt x="2474185" y="2267871"/>
                      <a:pt x="2474185" y="2198638"/>
                    </a:cubicBezTo>
                    <a:lnTo>
                      <a:pt x="2474185" y="198353"/>
                    </a:lnTo>
                    <a:cubicBezTo>
                      <a:pt x="2474185" y="129105"/>
                      <a:pt x="2423529" y="71388"/>
                      <a:pt x="2360721" y="69435"/>
                    </a:cubicBezTo>
                    <a:close/>
                  </a:path>
                </a:pathLst>
              </a:custGeom>
              <a:solidFill>
                <a:srgbClr val="E38DD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3" name="Google Shape;423;p8"/>
              <p:cNvSpPr/>
              <p:nvPr/>
            </p:nvSpPr>
            <p:spPr>
              <a:xfrm>
                <a:off x="7051220" y="2294538"/>
                <a:ext cx="2393716" cy="2397852"/>
              </a:xfrm>
              <a:custGeom>
                <a:avLst/>
                <a:gdLst/>
                <a:ahLst/>
                <a:cxnLst/>
                <a:rect l="l" t="t" r="r" b="b"/>
                <a:pathLst>
                  <a:path w="2393716" h="2397852" extrusionOk="0">
                    <a:moveTo>
                      <a:pt x="94087" y="2397636"/>
                    </a:moveTo>
                    <a:cubicBezTo>
                      <a:pt x="42218" y="2401144"/>
                      <a:pt x="0" y="2361635"/>
                      <a:pt x="0" y="2309381"/>
                    </a:cubicBezTo>
                    <a:lnTo>
                      <a:pt x="0" y="91878"/>
                    </a:lnTo>
                    <a:cubicBezTo>
                      <a:pt x="0" y="39624"/>
                      <a:pt x="42203" y="-1484"/>
                      <a:pt x="94087" y="41"/>
                    </a:cubicBezTo>
                    <a:lnTo>
                      <a:pt x="2316357" y="65440"/>
                    </a:lnTo>
                    <a:cubicBezTo>
                      <a:pt x="2359152" y="66699"/>
                      <a:pt x="2393717" y="105985"/>
                      <a:pt x="2393717" y="153192"/>
                    </a:cubicBezTo>
                    <a:lnTo>
                      <a:pt x="2393717" y="2156704"/>
                    </a:lnTo>
                    <a:cubicBezTo>
                      <a:pt x="2393717" y="2203911"/>
                      <a:pt x="2359152" y="2244515"/>
                      <a:pt x="2316357" y="2247416"/>
                    </a:cubicBezTo>
                    <a:lnTo>
                      <a:pt x="94087" y="2397636"/>
                    </a:lnTo>
                    <a:close/>
                  </a:path>
                </a:pathLst>
              </a:custGeom>
              <a:solidFill>
                <a:srgbClr val="FFFFFF">
                  <a:alpha val="73725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4" name="Google Shape;424;p8"/>
              <p:cNvSpPr/>
              <p:nvPr/>
            </p:nvSpPr>
            <p:spPr>
              <a:xfrm>
                <a:off x="7006841" y="2250295"/>
                <a:ext cx="2474199" cy="288280"/>
              </a:xfrm>
              <a:custGeom>
                <a:avLst/>
                <a:gdLst/>
                <a:ahLst/>
                <a:cxnLst/>
                <a:rect l="l" t="t" r="r" b="b"/>
                <a:pathLst>
                  <a:path w="2474199" h="288280" extrusionOk="0">
                    <a:moveTo>
                      <a:pt x="2360736" y="69435"/>
                    </a:moveTo>
                    <a:lnTo>
                      <a:pt x="138466" y="68"/>
                    </a:lnTo>
                    <a:cubicBezTo>
                      <a:pt x="62187" y="-2315"/>
                      <a:pt x="0" y="58081"/>
                      <a:pt x="0" y="134982"/>
                    </a:cubicBezTo>
                    <a:lnTo>
                      <a:pt x="0" y="234857"/>
                    </a:lnTo>
                    <a:lnTo>
                      <a:pt x="2474200" y="288280"/>
                    </a:lnTo>
                    <a:lnTo>
                      <a:pt x="2474200" y="198353"/>
                    </a:lnTo>
                    <a:cubicBezTo>
                      <a:pt x="2474200" y="129105"/>
                      <a:pt x="2423544" y="71403"/>
                      <a:pt x="2360736" y="69435"/>
                    </a:cubicBezTo>
                    <a:close/>
                  </a:path>
                </a:pathLst>
              </a:custGeom>
              <a:solidFill>
                <a:srgbClr val="E38DD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5" name="Google Shape;425;p8"/>
              <p:cNvSpPr/>
              <p:nvPr/>
            </p:nvSpPr>
            <p:spPr>
              <a:xfrm>
                <a:off x="7163101" y="2331820"/>
                <a:ext cx="89661" cy="90432"/>
              </a:xfrm>
              <a:custGeom>
                <a:avLst/>
                <a:gdLst/>
                <a:ahLst/>
                <a:cxnLst/>
                <a:rect l="l" t="t" r="r" b="b"/>
                <a:pathLst>
                  <a:path w="89661" h="90432" extrusionOk="0">
                    <a:moveTo>
                      <a:pt x="89661" y="46395"/>
                    </a:moveTo>
                    <a:cubicBezTo>
                      <a:pt x="89661" y="71309"/>
                      <a:pt x="69648" y="91026"/>
                      <a:pt x="44912" y="90419"/>
                    </a:cubicBezTo>
                    <a:cubicBezTo>
                      <a:pt x="20132" y="89812"/>
                      <a:pt x="0" y="69059"/>
                      <a:pt x="0" y="44042"/>
                    </a:cubicBezTo>
                    <a:cubicBezTo>
                      <a:pt x="0" y="19025"/>
                      <a:pt x="20132" y="-678"/>
                      <a:pt x="44912" y="18"/>
                    </a:cubicBezTo>
                    <a:cubicBezTo>
                      <a:pt x="69648" y="714"/>
                      <a:pt x="89661" y="21482"/>
                      <a:pt x="89661" y="4639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6" name="Google Shape;426;p8"/>
              <p:cNvSpPr/>
              <p:nvPr/>
            </p:nvSpPr>
            <p:spPr>
              <a:xfrm>
                <a:off x="7320130" y="2336218"/>
                <a:ext cx="88536" cy="89854"/>
              </a:xfrm>
              <a:custGeom>
                <a:avLst/>
                <a:gdLst/>
                <a:ahLst/>
                <a:cxnLst/>
                <a:rect l="l" t="t" r="r" b="b"/>
                <a:pathLst>
                  <a:path w="88536" h="89854" extrusionOk="0">
                    <a:moveTo>
                      <a:pt x="88536" y="46084"/>
                    </a:moveTo>
                    <a:cubicBezTo>
                      <a:pt x="88536" y="70849"/>
                      <a:pt x="68774" y="90433"/>
                      <a:pt x="44349" y="89841"/>
                    </a:cubicBezTo>
                    <a:cubicBezTo>
                      <a:pt x="19880" y="89249"/>
                      <a:pt x="0" y="68614"/>
                      <a:pt x="0" y="43774"/>
                    </a:cubicBezTo>
                    <a:cubicBezTo>
                      <a:pt x="0" y="18935"/>
                      <a:pt x="19880" y="-664"/>
                      <a:pt x="44349" y="17"/>
                    </a:cubicBezTo>
                    <a:cubicBezTo>
                      <a:pt x="68774" y="698"/>
                      <a:pt x="88536" y="21319"/>
                      <a:pt x="88536" y="4608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7" name="Google Shape;427;p8"/>
              <p:cNvSpPr/>
              <p:nvPr/>
            </p:nvSpPr>
            <p:spPr>
              <a:xfrm>
                <a:off x="7475190" y="2340540"/>
                <a:ext cx="87425" cy="89291"/>
              </a:xfrm>
              <a:custGeom>
                <a:avLst/>
                <a:gdLst/>
                <a:ahLst/>
                <a:cxnLst/>
                <a:rect l="l" t="t" r="r" b="b"/>
                <a:pathLst>
                  <a:path w="87425" h="89291" extrusionOk="0">
                    <a:moveTo>
                      <a:pt x="87426" y="45787"/>
                    </a:moveTo>
                    <a:cubicBezTo>
                      <a:pt x="87426" y="70390"/>
                      <a:pt x="67916" y="89870"/>
                      <a:pt x="43787" y="89278"/>
                    </a:cubicBezTo>
                    <a:cubicBezTo>
                      <a:pt x="19629" y="88686"/>
                      <a:pt x="0" y="68199"/>
                      <a:pt x="0" y="43508"/>
                    </a:cubicBezTo>
                    <a:cubicBezTo>
                      <a:pt x="0" y="18816"/>
                      <a:pt x="19629" y="-649"/>
                      <a:pt x="43787" y="17"/>
                    </a:cubicBezTo>
                    <a:cubicBezTo>
                      <a:pt x="67901" y="683"/>
                      <a:pt x="87426" y="21170"/>
                      <a:pt x="87426" y="4578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8" name="Google Shape;428;p8"/>
              <p:cNvSpPr/>
              <p:nvPr/>
            </p:nvSpPr>
            <p:spPr>
              <a:xfrm>
                <a:off x="7006827" y="2250295"/>
                <a:ext cx="2281081" cy="2486414"/>
              </a:xfrm>
              <a:custGeom>
                <a:avLst/>
                <a:gdLst/>
                <a:ahLst/>
                <a:cxnLst/>
                <a:rect l="l" t="t" r="r" b="b"/>
                <a:pathLst>
                  <a:path w="2281081" h="2486414" extrusionOk="0">
                    <a:moveTo>
                      <a:pt x="1508814" y="912607"/>
                    </a:moveTo>
                    <a:cubicBezTo>
                      <a:pt x="1249912" y="532928"/>
                      <a:pt x="798527" y="658412"/>
                      <a:pt x="510848" y="235005"/>
                    </a:cubicBezTo>
                    <a:cubicBezTo>
                      <a:pt x="458786" y="158385"/>
                      <a:pt x="423437" y="80285"/>
                      <a:pt x="399160" y="8210"/>
                    </a:cubicBezTo>
                    <a:lnTo>
                      <a:pt x="138466" y="68"/>
                    </a:lnTo>
                    <a:cubicBezTo>
                      <a:pt x="62187" y="-2315"/>
                      <a:pt x="0" y="58081"/>
                      <a:pt x="0" y="134982"/>
                    </a:cubicBezTo>
                    <a:lnTo>
                      <a:pt x="0" y="2356452"/>
                    </a:lnTo>
                    <a:cubicBezTo>
                      <a:pt x="0" y="2433353"/>
                      <a:pt x="62187" y="2491365"/>
                      <a:pt x="138452" y="2486081"/>
                    </a:cubicBezTo>
                    <a:lnTo>
                      <a:pt x="2281081" y="2337401"/>
                    </a:lnTo>
                    <a:cubicBezTo>
                      <a:pt x="2233031" y="2267708"/>
                      <a:pt x="1812496" y="2014372"/>
                      <a:pt x="1703265" y="1611274"/>
                    </a:cubicBezTo>
                    <a:cubicBezTo>
                      <a:pt x="1603198" y="1241838"/>
                      <a:pt x="1664363" y="1140720"/>
                      <a:pt x="1508814" y="912607"/>
                    </a:cubicBezTo>
                    <a:close/>
                  </a:path>
                </a:pathLst>
              </a:custGeom>
              <a:solidFill>
                <a:srgbClr val="FFFFFF">
                  <a:alpha val="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29" name="Google Shape;429;p8"/>
            <p:cNvSpPr/>
            <p:nvPr/>
          </p:nvSpPr>
          <p:spPr>
            <a:xfrm>
              <a:off x="7707847" y="2701931"/>
              <a:ext cx="1217819" cy="1246115"/>
            </a:xfrm>
            <a:custGeom>
              <a:avLst/>
              <a:gdLst/>
              <a:ahLst/>
              <a:cxnLst/>
              <a:rect l="l" t="t" r="r" b="b"/>
              <a:pathLst>
                <a:path w="1217819" h="1246115" extrusionOk="0">
                  <a:moveTo>
                    <a:pt x="1217819" y="604708"/>
                  </a:moveTo>
                  <a:cubicBezTo>
                    <a:pt x="1217819" y="943620"/>
                    <a:pt x="951382" y="1230411"/>
                    <a:pt x="617888" y="1245495"/>
                  </a:cubicBezTo>
                  <a:cubicBezTo>
                    <a:pt x="278901" y="1260816"/>
                    <a:pt x="0" y="990471"/>
                    <a:pt x="0" y="641404"/>
                  </a:cubicBezTo>
                  <a:cubicBezTo>
                    <a:pt x="0" y="292337"/>
                    <a:pt x="278916" y="5176"/>
                    <a:pt x="617888" y="69"/>
                  </a:cubicBezTo>
                  <a:cubicBezTo>
                    <a:pt x="951382" y="-4950"/>
                    <a:pt x="1217819" y="265795"/>
                    <a:pt x="1217819" y="60470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0" name="Google Shape;430;p8"/>
            <p:cNvSpPr/>
            <p:nvPr/>
          </p:nvSpPr>
          <p:spPr>
            <a:xfrm>
              <a:off x="7720948" y="4077714"/>
              <a:ext cx="1192787" cy="265170"/>
            </a:xfrm>
            <a:custGeom>
              <a:avLst/>
              <a:gdLst/>
              <a:ahLst/>
              <a:cxnLst/>
              <a:rect l="l" t="t" r="r" b="b"/>
              <a:pathLst>
                <a:path w="1192787" h="265170" extrusionOk="0">
                  <a:moveTo>
                    <a:pt x="1192787" y="145312"/>
                  </a:moveTo>
                  <a:cubicBezTo>
                    <a:pt x="1192787" y="177494"/>
                    <a:pt x="1168526" y="204924"/>
                    <a:pt x="1137454" y="206611"/>
                  </a:cubicBezTo>
                  <a:lnTo>
                    <a:pt x="57776" y="265083"/>
                  </a:lnTo>
                  <a:cubicBezTo>
                    <a:pt x="24987" y="266859"/>
                    <a:pt x="0" y="241443"/>
                    <a:pt x="0" y="208314"/>
                  </a:cubicBezTo>
                  <a:lnTo>
                    <a:pt x="0" y="115944"/>
                  </a:lnTo>
                  <a:cubicBezTo>
                    <a:pt x="0" y="82815"/>
                    <a:pt x="25446" y="54659"/>
                    <a:pt x="58235" y="53046"/>
                  </a:cubicBezTo>
                  <a:lnTo>
                    <a:pt x="1138046" y="67"/>
                  </a:lnTo>
                  <a:cubicBezTo>
                    <a:pt x="1169118" y="-1458"/>
                    <a:pt x="1192787" y="23411"/>
                    <a:pt x="1192787" y="55577"/>
                  </a:cubicBezTo>
                  <a:lnTo>
                    <a:pt x="1192787" y="1453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431" name="Google Shape;431;p8"/>
            <p:cNvGrpSpPr/>
            <p:nvPr/>
          </p:nvGrpSpPr>
          <p:grpSpPr>
            <a:xfrm>
              <a:off x="7692798" y="2133267"/>
              <a:ext cx="1208175" cy="1815104"/>
              <a:chOff x="7692798" y="2133267"/>
              <a:chExt cx="1208175" cy="1815104"/>
            </a:xfrm>
          </p:grpSpPr>
          <p:sp>
            <p:nvSpPr>
              <p:cNvPr id="432" name="Google Shape;432;p8"/>
              <p:cNvSpPr/>
              <p:nvPr/>
            </p:nvSpPr>
            <p:spPr>
              <a:xfrm>
                <a:off x="8039358" y="3138922"/>
                <a:ext cx="586283" cy="809449"/>
              </a:xfrm>
              <a:custGeom>
                <a:avLst/>
                <a:gdLst/>
                <a:ahLst/>
                <a:cxnLst/>
                <a:rect l="l" t="t" r="r" b="b"/>
                <a:pathLst>
                  <a:path w="586283" h="975884" extrusionOk="0">
                    <a:moveTo>
                      <a:pt x="0" y="915885"/>
                    </a:moveTo>
                    <a:cubicBezTo>
                      <a:pt x="91471" y="908209"/>
                      <a:pt x="-69571" y="951273"/>
                      <a:pt x="297368" y="975884"/>
                    </a:cubicBezTo>
                    <a:cubicBezTo>
                      <a:pt x="500799" y="932761"/>
                      <a:pt x="489978" y="917311"/>
                      <a:pt x="586283" y="888025"/>
                    </a:cubicBezTo>
                    <a:lnTo>
                      <a:pt x="586283" y="0"/>
                    </a:lnTo>
                    <a:lnTo>
                      <a:pt x="0" y="15143"/>
                    </a:lnTo>
                    <a:lnTo>
                      <a:pt x="0" y="915885"/>
                    </a:lnTo>
                    <a:close/>
                  </a:path>
                </a:pathLst>
              </a:custGeom>
              <a:solidFill>
                <a:srgbClr val="FCB14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3" name="Google Shape;433;p8"/>
              <p:cNvSpPr/>
              <p:nvPr/>
            </p:nvSpPr>
            <p:spPr>
              <a:xfrm>
                <a:off x="7892794" y="2501642"/>
                <a:ext cx="894598" cy="756896"/>
              </a:xfrm>
              <a:custGeom>
                <a:avLst/>
                <a:gdLst/>
                <a:ahLst/>
                <a:cxnLst/>
                <a:rect l="l" t="t" r="r" b="b"/>
                <a:pathLst>
                  <a:path w="894598" h="756896" extrusionOk="0">
                    <a:moveTo>
                      <a:pt x="0" y="0"/>
                    </a:moveTo>
                    <a:lnTo>
                      <a:pt x="0" y="379280"/>
                    </a:lnTo>
                    <a:cubicBezTo>
                      <a:pt x="0" y="471813"/>
                      <a:pt x="29576" y="556145"/>
                      <a:pt x="81757" y="621351"/>
                    </a:cubicBezTo>
                    <a:lnTo>
                      <a:pt x="88507" y="630544"/>
                    </a:lnTo>
                    <a:cubicBezTo>
                      <a:pt x="88566" y="630603"/>
                      <a:pt x="88136" y="631343"/>
                      <a:pt x="88196" y="631402"/>
                    </a:cubicBezTo>
                    <a:cubicBezTo>
                      <a:pt x="156156" y="710761"/>
                      <a:pt x="255409" y="759906"/>
                      <a:pt x="365972" y="756753"/>
                    </a:cubicBezTo>
                    <a:lnTo>
                      <a:pt x="535169" y="751928"/>
                    </a:lnTo>
                    <a:cubicBezTo>
                      <a:pt x="734742" y="746243"/>
                      <a:pt x="894598" y="570992"/>
                      <a:pt x="894598" y="362079"/>
                    </a:cubicBezTo>
                    <a:lnTo>
                      <a:pt x="894598" y="77286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0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4" name="Google Shape;434;p8"/>
              <p:cNvSpPr/>
              <p:nvPr/>
            </p:nvSpPr>
            <p:spPr>
              <a:xfrm>
                <a:off x="7910055" y="2465109"/>
                <a:ext cx="880742" cy="651283"/>
              </a:xfrm>
              <a:custGeom>
                <a:avLst/>
                <a:gdLst/>
                <a:ahLst/>
                <a:cxnLst/>
                <a:rect l="l" t="t" r="r" b="b"/>
                <a:pathLst>
                  <a:path w="880742" h="651283" extrusionOk="0">
                    <a:moveTo>
                      <a:pt x="880742" y="267074"/>
                    </a:moveTo>
                    <a:cubicBezTo>
                      <a:pt x="880742" y="267074"/>
                      <a:pt x="423289" y="507014"/>
                      <a:pt x="394319" y="651135"/>
                    </a:cubicBezTo>
                    <a:cubicBezTo>
                      <a:pt x="225759" y="656819"/>
                      <a:pt x="151981" y="497451"/>
                      <a:pt x="151981" y="497451"/>
                    </a:cubicBezTo>
                    <a:lnTo>
                      <a:pt x="0" y="137711"/>
                    </a:lnTo>
                    <a:lnTo>
                      <a:pt x="10599" y="0"/>
                    </a:lnTo>
                    <a:lnTo>
                      <a:pt x="879988" y="144758"/>
                    </a:lnTo>
                    <a:lnTo>
                      <a:pt x="880742" y="267074"/>
                    </a:lnTo>
                    <a:close/>
                  </a:path>
                </a:pathLst>
              </a:custGeom>
              <a:solidFill>
                <a:schemeClr val="accent2">
                  <a:alpha val="60000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5" name="Google Shape;435;p8"/>
              <p:cNvSpPr/>
              <p:nvPr/>
            </p:nvSpPr>
            <p:spPr>
              <a:xfrm>
                <a:off x="8535227" y="2526139"/>
                <a:ext cx="365745" cy="451656"/>
              </a:xfrm>
              <a:custGeom>
                <a:avLst/>
                <a:gdLst/>
                <a:ahLst/>
                <a:cxnLst/>
                <a:rect l="l" t="t" r="r" b="b"/>
                <a:pathLst>
                  <a:path w="365745" h="451656" extrusionOk="0">
                    <a:moveTo>
                      <a:pt x="312013" y="26336"/>
                    </a:moveTo>
                    <a:lnTo>
                      <a:pt x="323856" y="36387"/>
                    </a:lnTo>
                    <a:cubicBezTo>
                      <a:pt x="365718" y="71929"/>
                      <a:pt x="377990" y="129956"/>
                      <a:pt x="352529" y="167156"/>
                    </a:cubicBezTo>
                    <a:lnTo>
                      <a:pt x="179202" y="420271"/>
                    </a:lnTo>
                    <a:cubicBezTo>
                      <a:pt x="152172" y="459750"/>
                      <a:pt x="95121" y="462563"/>
                      <a:pt x="50550" y="425422"/>
                    </a:cubicBezTo>
                    <a:lnTo>
                      <a:pt x="46183" y="421781"/>
                    </a:lnTo>
                    <a:cubicBezTo>
                      <a:pt x="1493" y="384551"/>
                      <a:pt x="-13665" y="321387"/>
                      <a:pt x="13617" y="281834"/>
                    </a:cubicBezTo>
                    <a:lnTo>
                      <a:pt x="188498" y="28334"/>
                    </a:lnTo>
                    <a:cubicBezTo>
                      <a:pt x="214166" y="-8910"/>
                      <a:pt x="270032" y="-9294"/>
                      <a:pt x="312013" y="2633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0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6" name="Google Shape;436;p8"/>
              <p:cNvSpPr/>
              <p:nvPr/>
            </p:nvSpPr>
            <p:spPr>
              <a:xfrm>
                <a:off x="8350064" y="2349048"/>
                <a:ext cx="409979" cy="510760"/>
              </a:xfrm>
              <a:custGeom>
                <a:avLst/>
                <a:gdLst/>
                <a:ahLst/>
                <a:cxnLst/>
                <a:rect l="l" t="t" r="r" b="b"/>
                <a:pathLst>
                  <a:path w="409979" h="510760" extrusionOk="0">
                    <a:moveTo>
                      <a:pt x="359850" y="26103"/>
                    </a:moveTo>
                    <a:lnTo>
                      <a:pt x="367858" y="32883"/>
                    </a:lnTo>
                    <a:cubicBezTo>
                      <a:pt x="412312" y="70571"/>
                      <a:pt x="423014" y="135142"/>
                      <a:pt x="393083" y="178322"/>
                    </a:cubicBezTo>
                    <a:lnTo>
                      <a:pt x="189247" y="472455"/>
                    </a:lnTo>
                    <a:cubicBezTo>
                      <a:pt x="157435" y="518374"/>
                      <a:pt x="93220" y="523806"/>
                      <a:pt x="45792" y="484431"/>
                    </a:cubicBezTo>
                    <a:cubicBezTo>
                      <a:pt x="-1755" y="444981"/>
                      <a:pt x="-14323" y="375585"/>
                      <a:pt x="17785" y="329592"/>
                    </a:cubicBezTo>
                    <a:lnTo>
                      <a:pt x="223427" y="35000"/>
                    </a:lnTo>
                    <a:cubicBezTo>
                      <a:pt x="253610" y="-8224"/>
                      <a:pt x="315279" y="-11673"/>
                      <a:pt x="359850" y="2610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0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7" name="Google Shape;437;p8"/>
              <p:cNvSpPr/>
              <p:nvPr/>
            </p:nvSpPr>
            <p:spPr>
              <a:xfrm>
                <a:off x="8172588" y="2200717"/>
                <a:ext cx="417938" cy="516643"/>
              </a:xfrm>
              <a:custGeom>
                <a:avLst/>
                <a:gdLst/>
                <a:ahLst/>
                <a:cxnLst/>
                <a:rect l="l" t="t" r="r" b="b"/>
                <a:pathLst>
                  <a:path w="417938" h="516643" extrusionOk="0">
                    <a:moveTo>
                      <a:pt x="362785" y="26480"/>
                    </a:moveTo>
                    <a:lnTo>
                      <a:pt x="375471" y="37227"/>
                    </a:lnTo>
                    <a:cubicBezTo>
                      <a:pt x="420295" y="75226"/>
                      <a:pt x="431086" y="140107"/>
                      <a:pt x="400888" y="183361"/>
                    </a:cubicBezTo>
                    <a:lnTo>
                      <a:pt x="195246" y="477953"/>
                    </a:lnTo>
                    <a:cubicBezTo>
                      <a:pt x="163139" y="523931"/>
                      <a:pt x="99427" y="530030"/>
                      <a:pt x="51599" y="490328"/>
                    </a:cubicBezTo>
                    <a:lnTo>
                      <a:pt x="46907" y="486435"/>
                    </a:lnTo>
                    <a:cubicBezTo>
                      <a:pt x="-1055" y="446630"/>
                      <a:pt x="-14777" y="376021"/>
                      <a:pt x="17626" y="329969"/>
                    </a:cubicBezTo>
                    <a:lnTo>
                      <a:pt x="225148" y="34917"/>
                    </a:lnTo>
                    <a:cubicBezTo>
                      <a:pt x="255627" y="-8411"/>
                      <a:pt x="317844" y="-11638"/>
                      <a:pt x="362785" y="2648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0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8" name="Google Shape;438;p8"/>
              <p:cNvSpPr/>
              <p:nvPr/>
            </p:nvSpPr>
            <p:spPr>
              <a:xfrm>
                <a:off x="8007871" y="2133267"/>
                <a:ext cx="369088" cy="441560"/>
              </a:xfrm>
              <a:custGeom>
                <a:avLst/>
                <a:gdLst/>
                <a:ahLst/>
                <a:cxnLst/>
                <a:rect l="l" t="t" r="r" b="b"/>
                <a:pathLst>
                  <a:path w="369088" h="441560" extrusionOk="0">
                    <a:moveTo>
                      <a:pt x="326612" y="30203"/>
                    </a:moveTo>
                    <a:cubicBezTo>
                      <a:pt x="368593" y="65715"/>
                      <a:pt x="381664" y="124172"/>
                      <a:pt x="355833" y="160898"/>
                    </a:cubicBezTo>
                    <a:lnTo>
                      <a:pt x="180063" y="410815"/>
                    </a:lnTo>
                    <a:cubicBezTo>
                      <a:pt x="152648" y="449806"/>
                      <a:pt x="95183" y="452234"/>
                      <a:pt x="50449" y="415108"/>
                    </a:cubicBezTo>
                    <a:lnTo>
                      <a:pt x="46068" y="411466"/>
                    </a:lnTo>
                    <a:cubicBezTo>
                      <a:pt x="1230" y="374252"/>
                      <a:pt x="-13721" y="311502"/>
                      <a:pt x="13930" y="272467"/>
                    </a:cubicBezTo>
                    <a:lnTo>
                      <a:pt x="183912" y="32571"/>
                    </a:lnTo>
                    <a:cubicBezTo>
                      <a:pt x="214051" y="-9957"/>
                      <a:pt x="277970" y="-10934"/>
                      <a:pt x="326612" y="3020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0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9" name="Google Shape;439;p8"/>
              <p:cNvSpPr/>
              <p:nvPr/>
            </p:nvSpPr>
            <p:spPr>
              <a:xfrm>
                <a:off x="7692798" y="2373599"/>
                <a:ext cx="613150" cy="884457"/>
              </a:xfrm>
              <a:custGeom>
                <a:avLst/>
                <a:gdLst/>
                <a:ahLst/>
                <a:cxnLst/>
                <a:rect l="l" t="t" r="r" b="b"/>
                <a:pathLst>
                  <a:path w="613150" h="884457" extrusionOk="0">
                    <a:moveTo>
                      <a:pt x="604530" y="883702"/>
                    </a:moveTo>
                    <a:lnTo>
                      <a:pt x="583391" y="884309"/>
                    </a:lnTo>
                    <a:cubicBezTo>
                      <a:pt x="466005" y="887654"/>
                      <a:pt x="360223" y="834423"/>
                      <a:pt x="288000" y="748521"/>
                    </a:cubicBezTo>
                    <a:cubicBezTo>
                      <a:pt x="287941" y="748462"/>
                      <a:pt x="287941" y="748063"/>
                      <a:pt x="287867" y="748003"/>
                    </a:cubicBezTo>
                    <a:lnTo>
                      <a:pt x="279799" y="737849"/>
                    </a:lnTo>
                    <a:lnTo>
                      <a:pt x="82728" y="494978"/>
                    </a:lnTo>
                    <a:cubicBezTo>
                      <a:pt x="24538" y="423346"/>
                      <a:pt x="-4875" y="330118"/>
                      <a:pt x="661" y="235039"/>
                    </a:cubicBezTo>
                    <a:cubicBezTo>
                      <a:pt x="6952" y="127052"/>
                      <a:pt x="87361" y="39641"/>
                      <a:pt x="189102" y="29812"/>
                    </a:cubicBezTo>
                    <a:lnTo>
                      <a:pt x="191026" y="29604"/>
                    </a:lnTo>
                    <a:lnTo>
                      <a:pt x="491732" y="487"/>
                    </a:lnTo>
                    <a:cubicBezTo>
                      <a:pt x="549981" y="-5183"/>
                      <a:pt x="601466" y="39285"/>
                      <a:pt x="608260" y="100969"/>
                    </a:cubicBezTo>
                    <a:cubicBezTo>
                      <a:pt x="610762" y="123603"/>
                      <a:pt x="608749" y="145896"/>
                      <a:pt x="603005" y="166753"/>
                    </a:cubicBezTo>
                    <a:cubicBezTo>
                      <a:pt x="588410" y="219747"/>
                      <a:pt x="549315" y="263490"/>
                      <a:pt x="496780" y="280084"/>
                    </a:cubicBezTo>
                    <a:lnTo>
                      <a:pt x="398814" y="310918"/>
                    </a:lnTo>
                    <a:cubicBezTo>
                      <a:pt x="398814" y="310918"/>
                      <a:pt x="576967" y="322613"/>
                      <a:pt x="608379" y="631978"/>
                    </a:cubicBezTo>
                    <a:cubicBezTo>
                      <a:pt x="615336" y="700072"/>
                      <a:pt x="615203" y="783974"/>
                      <a:pt x="604530" y="88370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0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0" name="Google Shape;440;p8"/>
              <p:cNvSpPr/>
              <p:nvPr/>
            </p:nvSpPr>
            <p:spPr>
              <a:xfrm>
                <a:off x="7932316" y="2527473"/>
                <a:ext cx="368860" cy="477422"/>
              </a:xfrm>
              <a:custGeom>
                <a:avLst/>
                <a:gdLst/>
                <a:ahLst/>
                <a:cxnLst/>
                <a:rect l="l" t="t" r="r" b="b"/>
                <a:pathLst>
                  <a:path w="368860" h="477422" extrusionOk="0">
                    <a:moveTo>
                      <a:pt x="368861" y="477423"/>
                    </a:moveTo>
                    <a:cubicBezTo>
                      <a:pt x="315792" y="196997"/>
                      <a:pt x="-55716" y="160537"/>
                      <a:pt x="7137" y="160996"/>
                    </a:cubicBezTo>
                    <a:cubicBezTo>
                      <a:pt x="76918" y="161544"/>
                      <a:pt x="76918" y="0"/>
                      <a:pt x="76918" y="0"/>
                    </a:cubicBezTo>
                    <a:cubicBezTo>
                      <a:pt x="76918" y="0"/>
                      <a:pt x="140289" y="80602"/>
                      <a:pt x="157268" y="100763"/>
                    </a:cubicBezTo>
                    <a:cubicBezTo>
                      <a:pt x="174217" y="120925"/>
                      <a:pt x="356782" y="10717"/>
                      <a:pt x="356782" y="10717"/>
                    </a:cubicBezTo>
                    <a:cubicBezTo>
                      <a:pt x="359106" y="11132"/>
                      <a:pt x="361296" y="11798"/>
                      <a:pt x="363502" y="12834"/>
                    </a:cubicBezTo>
                    <a:cubicBezTo>
                      <a:pt x="348906" y="65828"/>
                      <a:pt x="309812" y="109571"/>
                      <a:pt x="257276" y="126165"/>
                    </a:cubicBezTo>
                    <a:lnTo>
                      <a:pt x="159311" y="157000"/>
                    </a:lnTo>
                    <a:cubicBezTo>
                      <a:pt x="159296" y="157014"/>
                      <a:pt x="337449" y="168042"/>
                      <a:pt x="368861" y="477423"/>
                    </a:cubicBezTo>
                    <a:close/>
                  </a:path>
                </a:pathLst>
              </a:custGeom>
              <a:solidFill>
                <a:schemeClr val="accent2">
                  <a:alpha val="41960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441" name="Google Shape;441;p8"/>
          <p:cNvGrpSpPr/>
          <p:nvPr/>
        </p:nvGrpSpPr>
        <p:grpSpPr>
          <a:xfrm>
            <a:off x="6900068" y="3202681"/>
            <a:ext cx="667551" cy="508008"/>
            <a:chOff x="6900068" y="3202681"/>
            <a:chExt cx="667551" cy="508008"/>
          </a:xfrm>
        </p:grpSpPr>
        <p:sp>
          <p:nvSpPr>
            <p:cNvPr id="442" name="Google Shape;442;p8"/>
            <p:cNvSpPr/>
            <p:nvPr/>
          </p:nvSpPr>
          <p:spPr>
            <a:xfrm>
              <a:off x="6900068" y="3202694"/>
              <a:ext cx="634081" cy="507951"/>
            </a:xfrm>
            <a:custGeom>
              <a:avLst/>
              <a:gdLst/>
              <a:ahLst/>
              <a:cxnLst/>
              <a:rect l="l" t="t" r="r" b="b"/>
              <a:pathLst>
                <a:path w="634081" h="507951" extrusionOk="0">
                  <a:moveTo>
                    <a:pt x="321223" y="190"/>
                  </a:moveTo>
                  <a:cubicBezTo>
                    <a:pt x="163187" y="5046"/>
                    <a:pt x="30450" y="101531"/>
                    <a:pt x="4589" y="223670"/>
                  </a:cubicBezTo>
                  <a:cubicBezTo>
                    <a:pt x="4559" y="223832"/>
                    <a:pt x="4530" y="223995"/>
                    <a:pt x="4485" y="224143"/>
                  </a:cubicBezTo>
                  <a:cubicBezTo>
                    <a:pt x="3079" y="230834"/>
                    <a:pt x="2013" y="237584"/>
                    <a:pt x="1258" y="244423"/>
                  </a:cubicBezTo>
                  <a:cubicBezTo>
                    <a:pt x="1214" y="244867"/>
                    <a:pt x="1155" y="245326"/>
                    <a:pt x="1110" y="245770"/>
                  </a:cubicBezTo>
                  <a:cubicBezTo>
                    <a:pt x="785" y="248968"/>
                    <a:pt x="533" y="252165"/>
                    <a:pt x="355" y="255377"/>
                  </a:cubicBezTo>
                  <a:cubicBezTo>
                    <a:pt x="326" y="255955"/>
                    <a:pt x="296" y="256547"/>
                    <a:pt x="266" y="257124"/>
                  </a:cubicBezTo>
                  <a:cubicBezTo>
                    <a:pt x="104" y="260410"/>
                    <a:pt x="0" y="263712"/>
                    <a:pt x="0" y="267027"/>
                  </a:cubicBezTo>
                  <a:cubicBezTo>
                    <a:pt x="0" y="408972"/>
                    <a:pt x="144861" y="516530"/>
                    <a:pt x="321223" y="507412"/>
                  </a:cubicBezTo>
                  <a:cubicBezTo>
                    <a:pt x="325915" y="507175"/>
                    <a:pt x="330578" y="506834"/>
                    <a:pt x="335212" y="506434"/>
                  </a:cubicBezTo>
                  <a:cubicBezTo>
                    <a:pt x="335670" y="506390"/>
                    <a:pt x="336114" y="506360"/>
                    <a:pt x="336573" y="506316"/>
                  </a:cubicBezTo>
                  <a:cubicBezTo>
                    <a:pt x="340970" y="505916"/>
                    <a:pt x="345322" y="505443"/>
                    <a:pt x="349659" y="504910"/>
                  </a:cubicBezTo>
                  <a:cubicBezTo>
                    <a:pt x="350340" y="504821"/>
                    <a:pt x="351006" y="504747"/>
                    <a:pt x="351687" y="504658"/>
                  </a:cubicBezTo>
                  <a:cubicBezTo>
                    <a:pt x="355891" y="504125"/>
                    <a:pt x="360066" y="503504"/>
                    <a:pt x="364210" y="502837"/>
                  </a:cubicBezTo>
                  <a:cubicBezTo>
                    <a:pt x="364995" y="502719"/>
                    <a:pt x="365779" y="502586"/>
                    <a:pt x="366549" y="502453"/>
                  </a:cubicBezTo>
                  <a:cubicBezTo>
                    <a:pt x="370620" y="501772"/>
                    <a:pt x="374661" y="501031"/>
                    <a:pt x="378673" y="500232"/>
                  </a:cubicBezTo>
                  <a:cubicBezTo>
                    <a:pt x="379487" y="500069"/>
                    <a:pt x="380301" y="499906"/>
                    <a:pt x="381115" y="499729"/>
                  </a:cubicBezTo>
                  <a:cubicBezTo>
                    <a:pt x="385112" y="498915"/>
                    <a:pt x="389079" y="498041"/>
                    <a:pt x="393017" y="497094"/>
                  </a:cubicBezTo>
                  <a:cubicBezTo>
                    <a:pt x="393787" y="496916"/>
                    <a:pt x="394542" y="496724"/>
                    <a:pt x="395296" y="496531"/>
                  </a:cubicBezTo>
                  <a:cubicBezTo>
                    <a:pt x="399204" y="495569"/>
                    <a:pt x="403098" y="494577"/>
                    <a:pt x="406946" y="493512"/>
                  </a:cubicBezTo>
                  <a:cubicBezTo>
                    <a:pt x="407642" y="493319"/>
                    <a:pt x="408323" y="493112"/>
                    <a:pt x="409019" y="492919"/>
                  </a:cubicBezTo>
                  <a:cubicBezTo>
                    <a:pt x="412483" y="491942"/>
                    <a:pt x="415932" y="490906"/>
                    <a:pt x="419336" y="489826"/>
                  </a:cubicBezTo>
                  <a:cubicBezTo>
                    <a:pt x="420195" y="489559"/>
                    <a:pt x="421068" y="489293"/>
                    <a:pt x="421942" y="489011"/>
                  </a:cubicBezTo>
                  <a:cubicBezTo>
                    <a:pt x="425406" y="487901"/>
                    <a:pt x="428840" y="486717"/>
                    <a:pt x="432244" y="485518"/>
                  </a:cubicBezTo>
                  <a:cubicBezTo>
                    <a:pt x="432985" y="485266"/>
                    <a:pt x="433740" y="485030"/>
                    <a:pt x="434465" y="484763"/>
                  </a:cubicBezTo>
                  <a:cubicBezTo>
                    <a:pt x="434450" y="484748"/>
                    <a:pt x="434450" y="484748"/>
                    <a:pt x="434435" y="484733"/>
                  </a:cubicBezTo>
                  <a:cubicBezTo>
                    <a:pt x="551659" y="442442"/>
                    <a:pt x="634082" y="347289"/>
                    <a:pt x="634082" y="240856"/>
                  </a:cubicBezTo>
                  <a:cubicBezTo>
                    <a:pt x="634082" y="102656"/>
                    <a:pt x="495023" y="-5153"/>
                    <a:pt x="321223" y="190"/>
                  </a:cubicBezTo>
                  <a:close/>
                </a:path>
              </a:pathLst>
            </a:custGeom>
            <a:solidFill>
              <a:srgbClr val="31194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3" name="Google Shape;443;p8"/>
            <p:cNvSpPr/>
            <p:nvPr/>
          </p:nvSpPr>
          <p:spPr>
            <a:xfrm>
              <a:off x="6933523" y="3202681"/>
              <a:ext cx="634096" cy="507981"/>
            </a:xfrm>
            <a:custGeom>
              <a:avLst/>
              <a:gdLst/>
              <a:ahLst/>
              <a:cxnLst/>
              <a:rect l="l" t="t" r="r" b="b"/>
              <a:pathLst>
                <a:path w="634096" h="507981" extrusionOk="0">
                  <a:moveTo>
                    <a:pt x="634097" y="240914"/>
                  </a:moveTo>
                  <a:cubicBezTo>
                    <a:pt x="634097" y="379158"/>
                    <a:pt x="495038" y="498440"/>
                    <a:pt x="321223" y="507440"/>
                  </a:cubicBezTo>
                  <a:cubicBezTo>
                    <a:pt x="144876" y="516574"/>
                    <a:pt x="0" y="409001"/>
                    <a:pt x="0" y="267056"/>
                  </a:cubicBezTo>
                  <a:cubicBezTo>
                    <a:pt x="0" y="125111"/>
                    <a:pt x="144861" y="5607"/>
                    <a:pt x="321223" y="189"/>
                  </a:cubicBezTo>
                  <a:cubicBezTo>
                    <a:pt x="495023" y="-5140"/>
                    <a:pt x="634097" y="102670"/>
                    <a:pt x="634097" y="240914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4" name="Google Shape;444;p8"/>
            <p:cNvSpPr/>
            <p:nvPr/>
          </p:nvSpPr>
          <p:spPr>
            <a:xfrm>
              <a:off x="6933537" y="3311523"/>
              <a:ext cx="434479" cy="399166"/>
            </a:xfrm>
            <a:custGeom>
              <a:avLst/>
              <a:gdLst/>
              <a:ahLst/>
              <a:cxnLst/>
              <a:rect l="l" t="t" r="r" b="b"/>
              <a:pathLst>
                <a:path w="434479" h="399166" extrusionOk="0">
                  <a:moveTo>
                    <a:pt x="397931" y="330238"/>
                  </a:moveTo>
                  <a:cubicBezTo>
                    <a:pt x="359873" y="257333"/>
                    <a:pt x="398346" y="185761"/>
                    <a:pt x="346861" y="139636"/>
                  </a:cubicBezTo>
                  <a:cubicBezTo>
                    <a:pt x="294326" y="92563"/>
                    <a:pt x="225729" y="141131"/>
                    <a:pt x="151463" y="103857"/>
                  </a:cubicBezTo>
                  <a:cubicBezTo>
                    <a:pt x="122627" y="89380"/>
                    <a:pt x="90490" y="60721"/>
                    <a:pt x="66539" y="0"/>
                  </a:cubicBezTo>
                  <a:cubicBezTo>
                    <a:pt x="24839" y="44646"/>
                    <a:pt x="0" y="99609"/>
                    <a:pt x="0" y="158243"/>
                  </a:cubicBezTo>
                  <a:cubicBezTo>
                    <a:pt x="0" y="300188"/>
                    <a:pt x="144861" y="407746"/>
                    <a:pt x="321223" y="398627"/>
                  </a:cubicBezTo>
                  <a:cubicBezTo>
                    <a:pt x="361265" y="396555"/>
                    <a:pt x="399441" y="388635"/>
                    <a:pt x="434480" y="376008"/>
                  </a:cubicBezTo>
                  <a:cubicBezTo>
                    <a:pt x="417190" y="360983"/>
                    <a:pt x="405747" y="345233"/>
                    <a:pt x="397931" y="330238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5" name="Google Shape;445;p8"/>
            <p:cNvSpPr/>
            <p:nvPr/>
          </p:nvSpPr>
          <p:spPr>
            <a:xfrm>
              <a:off x="7149186" y="3282613"/>
              <a:ext cx="231369" cy="348134"/>
            </a:xfrm>
            <a:custGeom>
              <a:avLst/>
              <a:gdLst/>
              <a:ahLst/>
              <a:cxnLst/>
              <a:rect l="l" t="t" r="r" b="b"/>
              <a:pathLst>
                <a:path w="231369" h="348134" extrusionOk="0">
                  <a:moveTo>
                    <a:pt x="27149" y="347483"/>
                  </a:moveTo>
                  <a:lnTo>
                    <a:pt x="39938" y="251546"/>
                  </a:lnTo>
                  <a:lnTo>
                    <a:pt x="0" y="251057"/>
                  </a:lnTo>
                  <a:lnTo>
                    <a:pt x="0" y="201571"/>
                  </a:lnTo>
                  <a:lnTo>
                    <a:pt x="47799" y="202326"/>
                  </a:lnTo>
                  <a:lnTo>
                    <a:pt x="55644" y="142448"/>
                  </a:lnTo>
                  <a:lnTo>
                    <a:pt x="13826" y="141590"/>
                  </a:lnTo>
                  <a:lnTo>
                    <a:pt x="13826" y="91615"/>
                  </a:lnTo>
                  <a:lnTo>
                    <a:pt x="62513" y="92785"/>
                  </a:lnTo>
                  <a:lnTo>
                    <a:pt x="74755" y="0"/>
                  </a:lnTo>
                  <a:lnTo>
                    <a:pt x="118142" y="1347"/>
                  </a:lnTo>
                  <a:lnTo>
                    <a:pt x="105989" y="93836"/>
                  </a:lnTo>
                  <a:lnTo>
                    <a:pt x="150146" y="94901"/>
                  </a:lnTo>
                  <a:lnTo>
                    <a:pt x="162713" y="2738"/>
                  </a:lnTo>
                  <a:lnTo>
                    <a:pt x="205523" y="4071"/>
                  </a:lnTo>
                  <a:lnTo>
                    <a:pt x="193045" y="95938"/>
                  </a:lnTo>
                  <a:lnTo>
                    <a:pt x="231369" y="96855"/>
                  </a:lnTo>
                  <a:lnTo>
                    <a:pt x="231369" y="146016"/>
                  </a:lnTo>
                  <a:lnTo>
                    <a:pt x="186324" y="145098"/>
                  </a:lnTo>
                  <a:lnTo>
                    <a:pt x="178627" y="204384"/>
                  </a:lnTo>
                  <a:lnTo>
                    <a:pt x="218461" y="205020"/>
                  </a:lnTo>
                  <a:lnTo>
                    <a:pt x="218461" y="253707"/>
                  </a:lnTo>
                  <a:lnTo>
                    <a:pt x="171388" y="253129"/>
                  </a:lnTo>
                  <a:lnTo>
                    <a:pt x="159324" y="348135"/>
                  </a:lnTo>
                  <a:lnTo>
                    <a:pt x="115714" y="347912"/>
                  </a:lnTo>
                  <a:lnTo>
                    <a:pt x="127853" y="252597"/>
                  </a:lnTo>
                  <a:lnTo>
                    <a:pt x="83548" y="252064"/>
                  </a:lnTo>
                  <a:lnTo>
                    <a:pt x="71320" y="347690"/>
                  </a:lnTo>
                  <a:lnTo>
                    <a:pt x="27149" y="347483"/>
                  </a:lnTo>
                  <a:close/>
                  <a:moveTo>
                    <a:pt x="135624" y="203703"/>
                  </a:moveTo>
                  <a:lnTo>
                    <a:pt x="143366" y="144225"/>
                  </a:lnTo>
                  <a:lnTo>
                    <a:pt x="99165" y="143322"/>
                  </a:lnTo>
                  <a:lnTo>
                    <a:pt x="91364" y="203007"/>
                  </a:lnTo>
                  <a:lnTo>
                    <a:pt x="135624" y="2037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46" name="Google Shape;446;p8"/>
          <p:cNvGrpSpPr/>
          <p:nvPr/>
        </p:nvGrpSpPr>
        <p:grpSpPr>
          <a:xfrm>
            <a:off x="7122399" y="1608357"/>
            <a:ext cx="686655" cy="558263"/>
            <a:chOff x="7122399" y="1608357"/>
            <a:chExt cx="686655" cy="558263"/>
          </a:xfrm>
        </p:grpSpPr>
        <p:sp>
          <p:nvSpPr>
            <p:cNvPr id="447" name="Google Shape;447;p8"/>
            <p:cNvSpPr/>
            <p:nvPr/>
          </p:nvSpPr>
          <p:spPr>
            <a:xfrm>
              <a:off x="7122399" y="1609330"/>
              <a:ext cx="662852" cy="557290"/>
            </a:xfrm>
            <a:custGeom>
              <a:avLst/>
              <a:gdLst/>
              <a:ahLst/>
              <a:cxnLst/>
              <a:rect l="l" t="t" r="r" b="b"/>
              <a:pathLst>
                <a:path w="662852" h="557290" extrusionOk="0">
                  <a:moveTo>
                    <a:pt x="68" y="280982"/>
                  </a:moveTo>
                  <a:cubicBezTo>
                    <a:pt x="68" y="289760"/>
                    <a:pt x="-288" y="298449"/>
                    <a:pt x="630" y="307005"/>
                  </a:cubicBezTo>
                  <a:cubicBezTo>
                    <a:pt x="1030" y="310691"/>
                    <a:pt x="1089" y="314333"/>
                    <a:pt x="1666" y="317930"/>
                  </a:cubicBezTo>
                  <a:cubicBezTo>
                    <a:pt x="2806" y="325169"/>
                    <a:pt x="4050" y="332318"/>
                    <a:pt x="5841" y="339335"/>
                  </a:cubicBezTo>
                  <a:cubicBezTo>
                    <a:pt x="6714" y="342843"/>
                    <a:pt x="7573" y="346352"/>
                    <a:pt x="8594" y="349815"/>
                  </a:cubicBezTo>
                  <a:cubicBezTo>
                    <a:pt x="9290" y="352095"/>
                    <a:pt x="9986" y="354419"/>
                    <a:pt x="10741" y="356699"/>
                  </a:cubicBezTo>
                  <a:cubicBezTo>
                    <a:pt x="28637" y="410315"/>
                    <a:pt x="65082" y="456781"/>
                    <a:pt x="113650" y="491435"/>
                  </a:cubicBezTo>
                  <a:cubicBezTo>
                    <a:pt x="114701" y="492175"/>
                    <a:pt x="115693" y="492930"/>
                    <a:pt x="116759" y="493625"/>
                  </a:cubicBezTo>
                  <a:cubicBezTo>
                    <a:pt x="133471" y="505290"/>
                    <a:pt x="151546" y="515519"/>
                    <a:pt x="170804" y="524253"/>
                  </a:cubicBezTo>
                  <a:cubicBezTo>
                    <a:pt x="171988" y="524786"/>
                    <a:pt x="173173" y="525304"/>
                    <a:pt x="174401" y="525837"/>
                  </a:cubicBezTo>
                  <a:cubicBezTo>
                    <a:pt x="182869" y="529567"/>
                    <a:pt x="191558" y="532986"/>
                    <a:pt x="200454" y="536110"/>
                  </a:cubicBezTo>
                  <a:cubicBezTo>
                    <a:pt x="204229" y="537427"/>
                    <a:pt x="208093" y="538700"/>
                    <a:pt x="211956" y="539885"/>
                  </a:cubicBezTo>
                  <a:cubicBezTo>
                    <a:pt x="214547" y="540714"/>
                    <a:pt x="217137" y="541513"/>
                    <a:pt x="219757" y="542253"/>
                  </a:cubicBezTo>
                  <a:cubicBezTo>
                    <a:pt x="223665" y="543393"/>
                    <a:pt x="227618" y="544444"/>
                    <a:pt x="231600" y="545450"/>
                  </a:cubicBezTo>
                  <a:cubicBezTo>
                    <a:pt x="234235" y="546102"/>
                    <a:pt x="236914" y="546768"/>
                    <a:pt x="239578" y="547375"/>
                  </a:cubicBezTo>
                  <a:cubicBezTo>
                    <a:pt x="273107" y="555102"/>
                    <a:pt x="308678" y="558521"/>
                    <a:pt x="345316" y="556893"/>
                  </a:cubicBezTo>
                  <a:cubicBezTo>
                    <a:pt x="348039" y="556760"/>
                    <a:pt x="350763" y="556627"/>
                    <a:pt x="353428" y="556449"/>
                  </a:cubicBezTo>
                  <a:cubicBezTo>
                    <a:pt x="354212" y="556405"/>
                    <a:pt x="355011" y="556316"/>
                    <a:pt x="355752" y="556271"/>
                  </a:cubicBezTo>
                  <a:cubicBezTo>
                    <a:pt x="355974" y="556271"/>
                    <a:pt x="356196" y="556227"/>
                    <a:pt x="356418" y="556227"/>
                  </a:cubicBezTo>
                  <a:cubicBezTo>
                    <a:pt x="358120" y="556094"/>
                    <a:pt x="359837" y="556005"/>
                    <a:pt x="361510" y="555827"/>
                  </a:cubicBezTo>
                  <a:cubicBezTo>
                    <a:pt x="362383" y="555738"/>
                    <a:pt x="363227" y="555694"/>
                    <a:pt x="364056" y="555605"/>
                  </a:cubicBezTo>
                  <a:cubicBezTo>
                    <a:pt x="365892" y="555428"/>
                    <a:pt x="367786" y="555250"/>
                    <a:pt x="369622" y="555072"/>
                  </a:cubicBezTo>
                  <a:cubicBezTo>
                    <a:pt x="370406" y="554984"/>
                    <a:pt x="371206" y="554850"/>
                    <a:pt x="371990" y="554761"/>
                  </a:cubicBezTo>
                  <a:cubicBezTo>
                    <a:pt x="373885" y="554584"/>
                    <a:pt x="375809" y="554362"/>
                    <a:pt x="377689" y="554110"/>
                  </a:cubicBezTo>
                  <a:cubicBezTo>
                    <a:pt x="378385" y="554021"/>
                    <a:pt x="379051" y="553932"/>
                    <a:pt x="379747" y="553844"/>
                  </a:cubicBezTo>
                  <a:cubicBezTo>
                    <a:pt x="381760" y="553577"/>
                    <a:pt x="383788" y="553311"/>
                    <a:pt x="385846" y="553015"/>
                  </a:cubicBezTo>
                  <a:cubicBezTo>
                    <a:pt x="386334" y="552926"/>
                    <a:pt x="386852" y="552837"/>
                    <a:pt x="387385" y="552748"/>
                  </a:cubicBezTo>
                  <a:cubicBezTo>
                    <a:pt x="389621" y="552437"/>
                    <a:pt x="391811" y="552097"/>
                    <a:pt x="394061" y="551697"/>
                  </a:cubicBezTo>
                  <a:cubicBezTo>
                    <a:pt x="394372" y="551653"/>
                    <a:pt x="394668" y="548544"/>
                    <a:pt x="394935" y="548500"/>
                  </a:cubicBezTo>
                  <a:cubicBezTo>
                    <a:pt x="397436" y="548056"/>
                    <a:pt x="399938" y="544089"/>
                    <a:pt x="402395" y="544089"/>
                  </a:cubicBezTo>
                  <a:lnTo>
                    <a:pt x="402440" y="544089"/>
                  </a:lnTo>
                  <a:cubicBezTo>
                    <a:pt x="423327" y="544089"/>
                    <a:pt x="443414" y="537531"/>
                    <a:pt x="462510" y="530470"/>
                  </a:cubicBezTo>
                  <a:cubicBezTo>
                    <a:pt x="462466" y="530425"/>
                    <a:pt x="462466" y="531950"/>
                    <a:pt x="462421" y="531906"/>
                  </a:cubicBezTo>
                  <a:cubicBezTo>
                    <a:pt x="468387" y="529715"/>
                    <a:pt x="474264" y="528101"/>
                    <a:pt x="480066" y="525600"/>
                  </a:cubicBezTo>
                  <a:cubicBezTo>
                    <a:pt x="485203" y="523364"/>
                    <a:pt x="490251" y="521425"/>
                    <a:pt x="495210" y="519012"/>
                  </a:cubicBezTo>
                  <a:cubicBezTo>
                    <a:pt x="497623" y="520937"/>
                    <a:pt x="500435" y="523157"/>
                    <a:pt x="503544" y="525304"/>
                  </a:cubicBezTo>
                  <a:cubicBezTo>
                    <a:pt x="543423" y="508147"/>
                    <a:pt x="578565" y="484640"/>
                    <a:pt x="607090" y="456293"/>
                  </a:cubicBezTo>
                  <a:cubicBezTo>
                    <a:pt x="603759" y="451778"/>
                    <a:pt x="600547" y="447085"/>
                    <a:pt x="597616" y="442126"/>
                  </a:cubicBezTo>
                  <a:cubicBezTo>
                    <a:pt x="638724" y="395275"/>
                    <a:pt x="662852" y="337677"/>
                    <a:pt x="662852" y="276304"/>
                  </a:cubicBezTo>
                  <a:cubicBezTo>
                    <a:pt x="662852" y="129104"/>
                    <a:pt x="524075" y="5559"/>
                    <a:pt x="345330" y="171"/>
                  </a:cubicBezTo>
                  <a:cubicBezTo>
                    <a:pt x="339498" y="-7"/>
                    <a:pt x="335250" y="-36"/>
                    <a:pt x="329491" y="38"/>
                  </a:cubicBezTo>
                  <a:cubicBezTo>
                    <a:pt x="154343" y="2273"/>
                    <a:pt x="7232" y="118550"/>
                    <a:pt x="1844" y="268429"/>
                  </a:cubicBezTo>
                  <a:lnTo>
                    <a:pt x="1844" y="268607"/>
                  </a:lnTo>
                  <a:cubicBezTo>
                    <a:pt x="1844" y="270487"/>
                    <a:pt x="1844" y="272426"/>
                    <a:pt x="1844" y="274350"/>
                  </a:cubicBezTo>
                  <a:lnTo>
                    <a:pt x="1844" y="275224"/>
                  </a:lnTo>
                  <a:cubicBezTo>
                    <a:pt x="1829" y="277163"/>
                    <a:pt x="68" y="279043"/>
                    <a:pt x="68" y="280982"/>
                  </a:cubicBezTo>
                  <a:close/>
                </a:path>
              </a:pathLst>
            </a:custGeom>
            <a:solidFill>
              <a:srgbClr val="444B8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8" name="Google Shape;448;p8"/>
            <p:cNvSpPr/>
            <p:nvPr/>
          </p:nvSpPr>
          <p:spPr>
            <a:xfrm>
              <a:off x="7144627" y="1608357"/>
              <a:ext cx="664427" cy="557247"/>
            </a:xfrm>
            <a:custGeom>
              <a:avLst/>
              <a:gdLst/>
              <a:ahLst/>
              <a:cxnLst/>
              <a:rect l="l" t="t" r="r" b="b"/>
              <a:pathLst>
                <a:path w="664427" h="557247" extrusionOk="0">
                  <a:moveTo>
                    <a:pt x="0" y="280934"/>
                  </a:moveTo>
                  <a:cubicBezTo>
                    <a:pt x="0" y="438141"/>
                    <a:pt x="152070" y="559495"/>
                    <a:pt x="334190" y="557216"/>
                  </a:cubicBezTo>
                  <a:cubicBezTo>
                    <a:pt x="338409" y="557171"/>
                    <a:pt x="342657" y="557038"/>
                    <a:pt x="346921" y="556860"/>
                  </a:cubicBezTo>
                  <a:cubicBezTo>
                    <a:pt x="350784" y="556683"/>
                    <a:pt x="354648" y="556461"/>
                    <a:pt x="358452" y="556164"/>
                  </a:cubicBezTo>
                  <a:cubicBezTo>
                    <a:pt x="362360" y="555898"/>
                    <a:pt x="366268" y="555543"/>
                    <a:pt x="370117" y="555158"/>
                  </a:cubicBezTo>
                  <a:cubicBezTo>
                    <a:pt x="370901" y="555069"/>
                    <a:pt x="371701" y="555025"/>
                    <a:pt x="372485" y="554891"/>
                  </a:cubicBezTo>
                  <a:cubicBezTo>
                    <a:pt x="374987" y="554625"/>
                    <a:pt x="377444" y="554359"/>
                    <a:pt x="379946" y="554018"/>
                  </a:cubicBezTo>
                  <a:cubicBezTo>
                    <a:pt x="382403" y="553707"/>
                    <a:pt x="384816" y="553411"/>
                    <a:pt x="387273" y="553011"/>
                  </a:cubicBezTo>
                  <a:cubicBezTo>
                    <a:pt x="390782" y="552523"/>
                    <a:pt x="394290" y="551961"/>
                    <a:pt x="397754" y="551339"/>
                  </a:cubicBezTo>
                  <a:cubicBezTo>
                    <a:pt x="399856" y="550939"/>
                    <a:pt x="401928" y="550599"/>
                    <a:pt x="403986" y="550199"/>
                  </a:cubicBezTo>
                  <a:cubicBezTo>
                    <a:pt x="424828" y="546158"/>
                    <a:pt x="444916" y="540547"/>
                    <a:pt x="464011" y="533442"/>
                  </a:cubicBezTo>
                  <a:cubicBezTo>
                    <a:pt x="469888" y="531251"/>
                    <a:pt x="475632" y="528972"/>
                    <a:pt x="481301" y="526514"/>
                  </a:cubicBezTo>
                  <a:cubicBezTo>
                    <a:pt x="521180" y="509358"/>
                    <a:pt x="556322" y="485747"/>
                    <a:pt x="584847" y="457414"/>
                  </a:cubicBezTo>
                  <a:cubicBezTo>
                    <a:pt x="634644" y="408106"/>
                    <a:pt x="664428" y="344572"/>
                    <a:pt x="664428" y="276345"/>
                  </a:cubicBezTo>
                  <a:cubicBezTo>
                    <a:pt x="664428" y="129145"/>
                    <a:pt x="525651" y="5586"/>
                    <a:pt x="346906" y="197"/>
                  </a:cubicBezTo>
                  <a:cubicBezTo>
                    <a:pt x="332991" y="-247"/>
                    <a:pt x="319269" y="64"/>
                    <a:pt x="305709" y="1071"/>
                  </a:cubicBezTo>
                  <a:cubicBezTo>
                    <a:pt x="160374" y="11566"/>
                    <a:pt x="39228" y="100665"/>
                    <a:pt x="7920" y="219976"/>
                  </a:cubicBezTo>
                  <a:cubicBezTo>
                    <a:pt x="7920" y="219991"/>
                    <a:pt x="7905" y="220006"/>
                    <a:pt x="7905" y="220020"/>
                  </a:cubicBezTo>
                  <a:cubicBezTo>
                    <a:pt x="7120" y="223025"/>
                    <a:pt x="6380" y="226030"/>
                    <a:pt x="5714" y="229080"/>
                  </a:cubicBezTo>
                  <a:cubicBezTo>
                    <a:pt x="5492" y="230057"/>
                    <a:pt x="5299" y="231049"/>
                    <a:pt x="5092" y="232026"/>
                  </a:cubicBezTo>
                  <a:cubicBezTo>
                    <a:pt x="4589" y="234438"/>
                    <a:pt x="4086" y="236851"/>
                    <a:pt x="3656" y="239294"/>
                  </a:cubicBezTo>
                  <a:cubicBezTo>
                    <a:pt x="3020" y="242876"/>
                    <a:pt x="2442" y="246473"/>
                    <a:pt x="1969" y="250100"/>
                  </a:cubicBezTo>
                  <a:cubicBezTo>
                    <a:pt x="2013" y="250144"/>
                    <a:pt x="1969" y="250189"/>
                    <a:pt x="1969" y="250278"/>
                  </a:cubicBezTo>
                  <a:cubicBezTo>
                    <a:pt x="1791" y="251639"/>
                    <a:pt x="1613" y="253046"/>
                    <a:pt x="1480" y="254408"/>
                  </a:cubicBezTo>
                  <a:cubicBezTo>
                    <a:pt x="1258" y="256125"/>
                    <a:pt x="1081" y="257827"/>
                    <a:pt x="947" y="259544"/>
                  </a:cubicBezTo>
                  <a:cubicBezTo>
                    <a:pt x="770" y="261424"/>
                    <a:pt x="592" y="263363"/>
                    <a:pt x="503" y="265243"/>
                  </a:cubicBezTo>
                  <a:cubicBezTo>
                    <a:pt x="459" y="265821"/>
                    <a:pt x="414" y="266427"/>
                    <a:pt x="370" y="267005"/>
                  </a:cubicBezTo>
                  <a:cubicBezTo>
                    <a:pt x="237" y="269196"/>
                    <a:pt x="148" y="271386"/>
                    <a:pt x="104" y="273592"/>
                  </a:cubicBezTo>
                  <a:cubicBezTo>
                    <a:pt x="44" y="276020"/>
                    <a:pt x="0" y="278477"/>
                    <a:pt x="0" y="280934"/>
                  </a:cubicBezTo>
                  <a:close/>
                </a:path>
              </a:pathLst>
            </a:custGeom>
            <a:solidFill>
              <a:srgbClr val="FF908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9" name="Google Shape;449;p8"/>
            <p:cNvSpPr/>
            <p:nvPr/>
          </p:nvSpPr>
          <p:spPr>
            <a:xfrm>
              <a:off x="7144627" y="1608357"/>
              <a:ext cx="664427" cy="557247"/>
            </a:xfrm>
            <a:custGeom>
              <a:avLst/>
              <a:gdLst/>
              <a:ahLst/>
              <a:cxnLst/>
              <a:rect l="l" t="t" r="r" b="b"/>
              <a:pathLst>
                <a:path w="664427" h="557247" extrusionOk="0">
                  <a:moveTo>
                    <a:pt x="0" y="280934"/>
                  </a:moveTo>
                  <a:cubicBezTo>
                    <a:pt x="0" y="438141"/>
                    <a:pt x="152070" y="559495"/>
                    <a:pt x="334190" y="557216"/>
                  </a:cubicBezTo>
                  <a:cubicBezTo>
                    <a:pt x="338409" y="557171"/>
                    <a:pt x="342657" y="557038"/>
                    <a:pt x="346921" y="556860"/>
                  </a:cubicBezTo>
                  <a:cubicBezTo>
                    <a:pt x="350784" y="556683"/>
                    <a:pt x="354648" y="556461"/>
                    <a:pt x="358452" y="556164"/>
                  </a:cubicBezTo>
                  <a:cubicBezTo>
                    <a:pt x="362360" y="555898"/>
                    <a:pt x="366268" y="555543"/>
                    <a:pt x="370117" y="555158"/>
                  </a:cubicBezTo>
                  <a:cubicBezTo>
                    <a:pt x="370901" y="555069"/>
                    <a:pt x="371701" y="555025"/>
                    <a:pt x="372485" y="554891"/>
                  </a:cubicBezTo>
                  <a:cubicBezTo>
                    <a:pt x="374987" y="554625"/>
                    <a:pt x="377444" y="554359"/>
                    <a:pt x="379946" y="554018"/>
                  </a:cubicBezTo>
                  <a:cubicBezTo>
                    <a:pt x="382403" y="553707"/>
                    <a:pt x="384816" y="553411"/>
                    <a:pt x="387273" y="553011"/>
                  </a:cubicBezTo>
                  <a:cubicBezTo>
                    <a:pt x="390782" y="552523"/>
                    <a:pt x="394290" y="551961"/>
                    <a:pt x="397754" y="551339"/>
                  </a:cubicBezTo>
                  <a:cubicBezTo>
                    <a:pt x="399856" y="550939"/>
                    <a:pt x="401928" y="550599"/>
                    <a:pt x="403986" y="550199"/>
                  </a:cubicBezTo>
                  <a:cubicBezTo>
                    <a:pt x="424828" y="546158"/>
                    <a:pt x="444916" y="540547"/>
                    <a:pt x="464011" y="533442"/>
                  </a:cubicBezTo>
                  <a:cubicBezTo>
                    <a:pt x="469888" y="531251"/>
                    <a:pt x="475632" y="528972"/>
                    <a:pt x="481301" y="526514"/>
                  </a:cubicBezTo>
                  <a:cubicBezTo>
                    <a:pt x="521180" y="509358"/>
                    <a:pt x="556322" y="485747"/>
                    <a:pt x="584847" y="457414"/>
                  </a:cubicBezTo>
                  <a:cubicBezTo>
                    <a:pt x="634644" y="408106"/>
                    <a:pt x="664428" y="344572"/>
                    <a:pt x="664428" y="276345"/>
                  </a:cubicBezTo>
                  <a:cubicBezTo>
                    <a:pt x="664428" y="129145"/>
                    <a:pt x="525651" y="5586"/>
                    <a:pt x="346906" y="197"/>
                  </a:cubicBezTo>
                  <a:cubicBezTo>
                    <a:pt x="332991" y="-247"/>
                    <a:pt x="319269" y="64"/>
                    <a:pt x="305709" y="1071"/>
                  </a:cubicBezTo>
                  <a:cubicBezTo>
                    <a:pt x="160374" y="11566"/>
                    <a:pt x="39228" y="100665"/>
                    <a:pt x="7920" y="219976"/>
                  </a:cubicBezTo>
                  <a:cubicBezTo>
                    <a:pt x="7920" y="219991"/>
                    <a:pt x="7905" y="220006"/>
                    <a:pt x="7905" y="220020"/>
                  </a:cubicBezTo>
                  <a:cubicBezTo>
                    <a:pt x="7120" y="223025"/>
                    <a:pt x="6380" y="226030"/>
                    <a:pt x="5714" y="229080"/>
                  </a:cubicBezTo>
                  <a:cubicBezTo>
                    <a:pt x="5492" y="230057"/>
                    <a:pt x="5299" y="231049"/>
                    <a:pt x="5092" y="232026"/>
                  </a:cubicBezTo>
                  <a:cubicBezTo>
                    <a:pt x="4589" y="234438"/>
                    <a:pt x="4086" y="236851"/>
                    <a:pt x="3656" y="239294"/>
                  </a:cubicBezTo>
                  <a:cubicBezTo>
                    <a:pt x="3020" y="242876"/>
                    <a:pt x="2442" y="246473"/>
                    <a:pt x="1969" y="250100"/>
                  </a:cubicBezTo>
                  <a:cubicBezTo>
                    <a:pt x="2013" y="250144"/>
                    <a:pt x="1969" y="250189"/>
                    <a:pt x="1969" y="250278"/>
                  </a:cubicBezTo>
                  <a:cubicBezTo>
                    <a:pt x="1791" y="251639"/>
                    <a:pt x="1613" y="253046"/>
                    <a:pt x="1480" y="254408"/>
                  </a:cubicBezTo>
                  <a:cubicBezTo>
                    <a:pt x="1258" y="256125"/>
                    <a:pt x="1081" y="257827"/>
                    <a:pt x="947" y="259544"/>
                  </a:cubicBezTo>
                  <a:cubicBezTo>
                    <a:pt x="770" y="261424"/>
                    <a:pt x="592" y="263363"/>
                    <a:pt x="503" y="265243"/>
                  </a:cubicBezTo>
                  <a:cubicBezTo>
                    <a:pt x="459" y="265821"/>
                    <a:pt x="414" y="266427"/>
                    <a:pt x="370" y="267005"/>
                  </a:cubicBezTo>
                  <a:cubicBezTo>
                    <a:pt x="237" y="269196"/>
                    <a:pt x="148" y="271386"/>
                    <a:pt x="104" y="273592"/>
                  </a:cubicBezTo>
                  <a:cubicBezTo>
                    <a:pt x="44" y="276020"/>
                    <a:pt x="0" y="278477"/>
                    <a:pt x="0" y="280934"/>
                  </a:cubicBezTo>
                  <a:close/>
                </a:path>
              </a:pathLst>
            </a:custGeom>
            <a:solidFill>
              <a:srgbClr val="AA80F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450" name="Google Shape;450;p8"/>
            <p:cNvGrpSpPr/>
            <p:nvPr/>
          </p:nvGrpSpPr>
          <p:grpSpPr>
            <a:xfrm>
              <a:off x="7315475" y="1689434"/>
              <a:ext cx="340256" cy="361665"/>
              <a:chOff x="7315475" y="1689434"/>
              <a:chExt cx="340256" cy="361665"/>
            </a:xfrm>
          </p:grpSpPr>
          <p:sp>
            <p:nvSpPr>
              <p:cNvPr id="451" name="Google Shape;451;p8"/>
              <p:cNvSpPr/>
              <p:nvPr/>
            </p:nvSpPr>
            <p:spPr>
              <a:xfrm>
                <a:off x="7406312" y="1689434"/>
                <a:ext cx="249419" cy="361665"/>
              </a:xfrm>
              <a:custGeom>
                <a:avLst/>
                <a:gdLst/>
                <a:ahLst/>
                <a:cxnLst/>
                <a:rect l="l" t="t" r="r" b="b"/>
                <a:pathLst>
                  <a:path w="249419" h="361665" extrusionOk="0">
                    <a:moveTo>
                      <a:pt x="0" y="356841"/>
                    </a:moveTo>
                    <a:cubicBezTo>
                      <a:pt x="636" y="228012"/>
                      <a:pt x="4766" y="134221"/>
                      <a:pt x="8793" y="122956"/>
                    </a:cubicBezTo>
                    <a:cubicBezTo>
                      <a:pt x="9651" y="120572"/>
                      <a:pt x="11191" y="117464"/>
                      <a:pt x="13160" y="112150"/>
                    </a:cubicBezTo>
                    <a:cubicBezTo>
                      <a:pt x="34713" y="53930"/>
                      <a:pt x="18222" y="16049"/>
                      <a:pt x="36963" y="3408"/>
                    </a:cubicBezTo>
                    <a:cubicBezTo>
                      <a:pt x="45282" y="-2203"/>
                      <a:pt x="55836" y="329"/>
                      <a:pt x="64614" y="2445"/>
                    </a:cubicBezTo>
                    <a:cubicBezTo>
                      <a:pt x="106877" y="12585"/>
                      <a:pt x="134514" y="71960"/>
                      <a:pt x="125099" y="117109"/>
                    </a:cubicBezTo>
                    <a:cubicBezTo>
                      <a:pt x="123634" y="124140"/>
                      <a:pt x="121532" y="129573"/>
                      <a:pt x="120303" y="132489"/>
                    </a:cubicBezTo>
                    <a:cubicBezTo>
                      <a:pt x="123219" y="132592"/>
                      <a:pt x="125484" y="132652"/>
                      <a:pt x="127749" y="132770"/>
                    </a:cubicBezTo>
                    <a:cubicBezTo>
                      <a:pt x="146682" y="133673"/>
                      <a:pt x="165763" y="133407"/>
                      <a:pt x="184518" y="135731"/>
                    </a:cubicBezTo>
                    <a:cubicBezTo>
                      <a:pt x="222029" y="140408"/>
                      <a:pt x="249888" y="173004"/>
                      <a:pt x="249414" y="210796"/>
                    </a:cubicBezTo>
                    <a:cubicBezTo>
                      <a:pt x="249162" y="231046"/>
                      <a:pt x="249310" y="251549"/>
                      <a:pt x="246246" y="271458"/>
                    </a:cubicBezTo>
                    <a:cubicBezTo>
                      <a:pt x="241361" y="303314"/>
                      <a:pt x="221096" y="325341"/>
                      <a:pt x="194466" y="341802"/>
                    </a:cubicBezTo>
                    <a:cubicBezTo>
                      <a:pt x="179011" y="351350"/>
                      <a:pt x="162565" y="357715"/>
                      <a:pt x="145127" y="360335"/>
                    </a:cubicBezTo>
                    <a:cubicBezTo>
                      <a:pt x="135002" y="361845"/>
                      <a:pt x="127172" y="361712"/>
                      <a:pt x="123071" y="361608"/>
                    </a:cubicBezTo>
                    <a:cubicBezTo>
                      <a:pt x="78662" y="360601"/>
                      <a:pt x="9622" y="357300"/>
                      <a:pt x="0" y="35684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2" name="Google Shape;452;p8"/>
              <p:cNvSpPr/>
              <p:nvPr/>
            </p:nvSpPr>
            <p:spPr>
              <a:xfrm>
                <a:off x="7315475" y="1815119"/>
                <a:ext cx="68292" cy="230060"/>
              </a:xfrm>
              <a:custGeom>
                <a:avLst/>
                <a:gdLst/>
                <a:ahLst/>
                <a:cxnLst/>
                <a:rect l="l" t="t" r="r" b="b"/>
                <a:pathLst>
                  <a:path w="68292" h="230060" extrusionOk="0">
                    <a:moveTo>
                      <a:pt x="68293" y="1564"/>
                    </a:moveTo>
                    <a:cubicBezTo>
                      <a:pt x="65495" y="78095"/>
                      <a:pt x="62712" y="153811"/>
                      <a:pt x="59929" y="230061"/>
                    </a:cubicBezTo>
                    <a:cubicBezTo>
                      <a:pt x="43631" y="229469"/>
                      <a:pt x="27570" y="229306"/>
                      <a:pt x="11583" y="228092"/>
                    </a:cubicBezTo>
                    <a:cubicBezTo>
                      <a:pt x="4211" y="227544"/>
                      <a:pt x="-200" y="220661"/>
                      <a:pt x="7" y="212268"/>
                    </a:cubicBezTo>
                    <a:cubicBezTo>
                      <a:pt x="392" y="197450"/>
                      <a:pt x="999" y="182633"/>
                      <a:pt x="1546" y="167815"/>
                    </a:cubicBezTo>
                    <a:cubicBezTo>
                      <a:pt x="3382" y="117929"/>
                      <a:pt x="5218" y="68029"/>
                      <a:pt x="7083" y="18143"/>
                    </a:cubicBezTo>
                    <a:cubicBezTo>
                      <a:pt x="7586" y="4879"/>
                      <a:pt x="13196" y="-405"/>
                      <a:pt x="26297" y="24"/>
                    </a:cubicBezTo>
                    <a:cubicBezTo>
                      <a:pt x="40167" y="498"/>
                      <a:pt x="54052" y="1045"/>
                      <a:pt x="68293" y="156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453" name="Google Shape;453;p8"/>
          <p:cNvGrpSpPr/>
          <p:nvPr/>
        </p:nvGrpSpPr>
        <p:grpSpPr>
          <a:xfrm>
            <a:off x="6554402" y="2295473"/>
            <a:ext cx="811512" cy="659784"/>
            <a:chOff x="6554402" y="2295473"/>
            <a:chExt cx="811512" cy="659784"/>
          </a:xfrm>
        </p:grpSpPr>
        <p:sp>
          <p:nvSpPr>
            <p:cNvPr id="454" name="Google Shape;454;p8"/>
            <p:cNvSpPr/>
            <p:nvPr/>
          </p:nvSpPr>
          <p:spPr>
            <a:xfrm>
              <a:off x="6554402" y="2296642"/>
              <a:ext cx="783373" cy="658615"/>
            </a:xfrm>
            <a:custGeom>
              <a:avLst/>
              <a:gdLst/>
              <a:ahLst/>
              <a:cxnLst/>
              <a:rect l="l" t="t" r="r" b="b"/>
              <a:pathLst>
                <a:path w="783373" h="658615" extrusionOk="0">
                  <a:moveTo>
                    <a:pt x="78" y="332068"/>
                  </a:moveTo>
                  <a:cubicBezTo>
                    <a:pt x="78" y="342445"/>
                    <a:pt x="-336" y="352703"/>
                    <a:pt x="744" y="362813"/>
                  </a:cubicBezTo>
                  <a:cubicBezTo>
                    <a:pt x="1203" y="367165"/>
                    <a:pt x="1292" y="371473"/>
                    <a:pt x="1958" y="375722"/>
                  </a:cubicBezTo>
                  <a:cubicBezTo>
                    <a:pt x="3305" y="384278"/>
                    <a:pt x="4771" y="392730"/>
                    <a:pt x="6902" y="401020"/>
                  </a:cubicBezTo>
                  <a:cubicBezTo>
                    <a:pt x="7938" y="405165"/>
                    <a:pt x="8960" y="409309"/>
                    <a:pt x="10144" y="413410"/>
                  </a:cubicBezTo>
                  <a:cubicBezTo>
                    <a:pt x="10973" y="416104"/>
                    <a:pt x="11787" y="418857"/>
                    <a:pt x="12675" y="421551"/>
                  </a:cubicBezTo>
                  <a:cubicBezTo>
                    <a:pt x="33829" y="484923"/>
                    <a:pt x="76890" y="539826"/>
                    <a:pt x="134296" y="580786"/>
                  </a:cubicBezTo>
                  <a:cubicBezTo>
                    <a:pt x="135539" y="581674"/>
                    <a:pt x="136724" y="582548"/>
                    <a:pt x="137967" y="583377"/>
                  </a:cubicBezTo>
                  <a:cubicBezTo>
                    <a:pt x="157729" y="597173"/>
                    <a:pt x="179075" y="609252"/>
                    <a:pt x="201842" y="619570"/>
                  </a:cubicBezTo>
                  <a:cubicBezTo>
                    <a:pt x="203248" y="620191"/>
                    <a:pt x="204639" y="620813"/>
                    <a:pt x="206090" y="621435"/>
                  </a:cubicBezTo>
                  <a:cubicBezTo>
                    <a:pt x="216097" y="625846"/>
                    <a:pt x="226370" y="629887"/>
                    <a:pt x="236895" y="633573"/>
                  </a:cubicBezTo>
                  <a:cubicBezTo>
                    <a:pt x="241350" y="635127"/>
                    <a:pt x="245925" y="636637"/>
                    <a:pt x="250484" y="638029"/>
                  </a:cubicBezTo>
                  <a:cubicBezTo>
                    <a:pt x="253548" y="639021"/>
                    <a:pt x="256597" y="639953"/>
                    <a:pt x="259706" y="640827"/>
                  </a:cubicBezTo>
                  <a:cubicBezTo>
                    <a:pt x="264325" y="642174"/>
                    <a:pt x="268987" y="643417"/>
                    <a:pt x="273710" y="644616"/>
                  </a:cubicBezTo>
                  <a:cubicBezTo>
                    <a:pt x="276818" y="645401"/>
                    <a:pt x="279986" y="646171"/>
                    <a:pt x="283139" y="646896"/>
                  </a:cubicBezTo>
                  <a:cubicBezTo>
                    <a:pt x="322752" y="656029"/>
                    <a:pt x="364807" y="660070"/>
                    <a:pt x="408105" y="658146"/>
                  </a:cubicBezTo>
                  <a:cubicBezTo>
                    <a:pt x="411317" y="657983"/>
                    <a:pt x="414530" y="657835"/>
                    <a:pt x="417697" y="657628"/>
                  </a:cubicBezTo>
                  <a:cubicBezTo>
                    <a:pt x="418630" y="657569"/>
                    <a:pt x="419562" y="657465"/>
                    <a:pt x="420451" y="657421"/>
                  </a:cubicBezTo>
                  <a:cubicBezTo>
                    <a:pt x="420717" y="657421"/>
                    <a:pt x="420969" y="657361"/>
                    <a:pt x="421235" y="657361"/>
                  </a:cubicBezTo>
                  <a:cubicBezTo>
                    <a:pt x="423248" y="657199"/>
                    <a:pt x="425276" y="657095"/>
                    <a:pt x="427245" y="656888"/>
                  </a:cubicBezTo>
                  <a:cubicBezTo>
                    <a:pt x="428281" y="656784"/>
                    <a:pt x="429273" y="656740"/>
                    <a:pt x="430250" y="656636"/>
                  </a:cubicBezTo>
                  <a:cubicBezTo>
                    <a:pt x="432426" y="656429"/>
                    <a:pt x="434661" y="656222"/>
                    <a:pt x="436837" y="656014"/>
                  </a:cubicBezTo>
                  <a:cubicBezTo>
                    <a:pt x="437770" y="655911"/>
                    <a:pt x="438703" y="655748"/>
                    <a:pt x="439635" y="655644"/>
                  </a:cubicBezTo>
                  <a:cubicBezTo>
                    <a:pt x="441870" y="655437"/>
                    <a:pt x="444150" y="655185"/>
                    <a:pt x="446371" y="654860"/>
                  </a:cubicBezTo>
                  <a:cubicBezTo>
                    <a:pt x="447200" y="654756"/>
                    <a:pt x="447984" y="654653"/>
                    <a:pt x="448813" y="654549"/>
                  </a:cubicBezTo>
                  <a:cubicBezTo>
                    <a:pt x="451196" y="654238"/>
                    <a:pt x="453580" y="653927"/>
                    <a:pt x="456022" y="653557"/>
                  </a:cubicBezTo>
                  <a:cubicBezTo>
                    <a:pt x="456584" y="653453"/>
                    <a:pt x="457221" y="653350"/>
                    <a:pt x="457828" y="653246"/>
                  </a:cubicBezTo>
                  <a:cubicBezTo>
                    <a:pt x="460478" y="652876"/>
                    <a:pt x="463068" y="652462"/>
                    <a:pt x="465718" y="652003"/>
                  </a:cubicBezTo>
                  <a:cubicBezTo>
                    <a:pt x="466073" y="651944"/>
                    <a:pt x="466443" y="648287"/>
                    <a:pt x="466754" y="648228"/>
                  </a:cubicBezTo>
                  <a:cubicBezTo>
                    <a:pt x="469715" y="647710"/>
                    <a:pt x="472660" y="643003"/>
                    <a:pt x="475577" y="643003"/>
                  </a:cubicBezTo>
                  <a:lnTo>
                    <a:pt x="475621" y="643003"/>
                  </a:lnTo>
                  <a:cubicBezTo>
                    <a:pt x="500297" y="643003"/>
                    <a:pt x="524056" y="635261"/>
                    <a:pt x="546601" y="626912"/>
                  </a:cubicBezTo>
                  <a:cubicBezTo>
                    <a:pt x="546557" y="626853"/>
                    <a:pt x="546557" y="628673"/>
                    <a:pt x="546497" y="628614"/>
                  </a:cubicBezTo>
                  <a:cubicBezTo>
                    <a:pt x="553543" y="626024"/>
                    <a:pt x="560501" y="624129"/>
                    <a:pt x="567340" y="621168"/>
                  </a:cubicBezTo>
                  <a:cubicBezTo>
                    <a:pt x="573409" y="618519"/>
                    <a:pt x="579375" y="616224"/>
                    <a:pt x="585236" y="613382"/>
                  </a:cubicBezTo>
                  <a:cubicBezTo>
                    <a:pt x="588093" y="615662"/>
                    <a:pt x="591409" y="618267"/>
                    <a:pt x="595095" y="620813"/>
                  </a:cubicBezTo>
                  <a:cubicBezTo>
                    <a:pt x="642228" y="600533"/>
                    <a:pt x="683765" y="572748"/>
                    <a:pt x="717471" y="539264"/>
                  </a:cubicBezTo>
                  <a:cubicBezTo>
                    <a:pt x="713533" y="533920"/>
                    <a:pt x="709744" y="528384"/>
                    <a:pt x="706265" y="522522"/>
                  </a:cubicBezTo>
                  <a:cubicBezTo>
                    <a:pt x="754848" y="467144"/>
                    <a:pt x="783373" y="399081"/>
                    <a:pt x="783373" y="326546"/>
                  </a:cubicBezTo>
                  <a:cubicBezTo>
                    <a:pt x="783373" y="152583"/>
                    <a:pt x="619357" y="6567"/>
                    <a:pt x="408105" y="202"/>
                  </a:cubicBezTo>
                  <a:cubicBezTo>
                    <a:pt x="401207" y="-5"/>
                    <a:pt x="396189" y="-50"/>
                    <a:pt x="389394" y="54"/>
                  </a:cubicBezTo>
                  <a:cubicBezTo>
                    <a:pt x="182391" y="2703"/>
                    <a:pt x="8531" y="140119"/>
                    <a:pt x="2165" y="317250"/>
                  </a:cubicBezTo>
                  <a:lnTo>
                    <a:pt x="2165" y="317457"/>
                  </a:lnTo>
                  <a:cubicBezTo>
                    <a:pt x="2165" y="319693"/>
                    <a:pt x="2165" y="321972"/>
                    <a:pt x="2165" y="324252"/>
                  </a:cubicBezTo>
                  <a:lnTo>
                    <a:pt x="2165" y="325288"/>
                  </a:lnTo>
                  <a:cubicBezTo>
                    <a:pt x="2165" y="327553"/>
                    <a:pt x="78" y="329788"/>
                    <a:pt x="78" y="332068"/>
                  </a:cubicBezTo>
                  <a:close/>
                </a:path>
              </a:pathLst>
            </a:custGeom>
            <a:solidFill>
              <a:srgbClr val="31194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455" name="Google Shape;455;p8"/>
            <p:cNvGrpSpPr/>
            <p:nvPr/>
          </p:nvGrpSpPr>
          <p:grpSpPr>
            <a:xfrm>
              <a:off x="6580666" y="2295473"/>
              <a:ext cx="785249" cy="658597"/>
              <a:chOff x="6580666" y="2295473"/>
              <a:chExt cx="785249" cy="658597"/>
            </a:xfrm>
          </p:grpSpPr>
          <p:sp>
            <p:nvSpPr>
              <p:cNvPr id="456" name="Google Shape;456;p8"/>
              <p:cNvSpPr/>
              <p:nvPr/>
            </p:nvSpPr>
            <p:spPr>
              <a:xfrm>
                <a:off x="6580666" y="2295473"/>
                <a:ext cx="785249" cy="658597"/>
              </a:xfrm>
              <a:custGeom>
                <a:avLst/>
                <a:gdLst/>
                <a:ahLst/>
                <a:cxnLst/>
                <a:rect l="l" t="t" r="r" b="b"/>
                <a:pathLst>
                  <a:path w="785249" h="658597" extrusionOk="0">
                    <a:moveTo>
                      <a:pt x="0" y="332038"/>
                    </a:moveTo>
                    <a:cubicBezTo>
                      <a:pt x="0" y="517829"/>
                      <a:pt x="179722" y="661254"/>
                      <a:pt x="394971" y="658560"/>
                    </a:cubicBezTo>
                    <a:cubicBezTo>
                      <a:pt x="399945" y="658501"/>
                      <a:pt x="404978" y="658353"/>
                      <a:pt x="410011" y="658146"/>
                    </a:cubicBezTo>
                    <a:cubicBezTo>
                      <a:pt x="414570" y="657939"/>
                      <a:pt x="419129" y="657687"/>
                      <a:pt x="423644" y="657317"/>
                    </a:cubicBezTo>
                    <a:cubicBezTo>
                      <a:pt x="428262" y="657006"/>
                      <a:pt x="432866" y="656592"/>
                      <a:pt x="437440" y="656118"/>
                    </a:cubicBezTo>
                    <a:cubicBezTo>
                      <a:pt x="438373" y="656014"/>
                      <a:pt x="439305" y="655955"/>
                      <a:pt x="440238" y="655807"/>
                    </a:cubicBezTo>
                    <a:cubicBezTo>
                      <a:pt x="443199" y="655496"/>
                      <a:pt x="446100" y="655185"/>
                      <a:pt x="449046" y="654771"/>
                    </a:cubicBezTo>
                    <a:cubicBezTo>
                      <a:pt x="451947" y="654401"/>
                      <a:pt x="454804" y="654045"/>
                      <a:pt x="457705" y="653572"/>
                    </a:cubicBezTo>
                    <a:cubicBezTo>
                      <a:pt x="461850" y="652994"/>
                      <a:pt x="465995" y="652328"/>
                      <a:pt x="470095" y="651603"/>
                    </a:cubicBezTo>
                    <a:cubicBezTo>
                      <a:pt x="472582" y="651144"/>
                      <a:pt x="475025" y="650715"/>
                      <a:pt x="477453" y="650256"/>
                    </a:cubicBezTo>
                    <a:cubicBezTo>
                      <a:pt x="502084" y="645489"/>
                      <a:pt x="525828" y="638843"/>
                      <a:pt x="548388" y="630450"/>
                    </a:cubicBezTo>
                    <a:cubicBezTo>
                      <a:pt x="555331" y="627859"/>
                      <a:pt x="562125" y="625165"/>
                      <a:pt x="568816" y="622264"/>
                    </a:cubicBezTo>
                    <a:cubicBezTo>
                      <a:pt x="615948" y="601984"/>
                      <a:pt x="657485" y="574095"/>
                      <a:pt x="691191" y="540596"/>
                    </a:cubicBezTo>
                    <a:cubicBezTo>
                      <a:pt x="750048" y="482317"/>
                      <a:pt x="785249" y="407237"/>
                      <a:pt x="785249" y="326591"/>
                    </a:cubicBezTo>
                    <a:cubicBezTo>
                      <a:pt x="785249" y="152627"/>
                      <a:pt x="621233" y="6596"/>
                      <a:pt x="409996" y="231"/>
                    </a:cubicBezTo>
                    <a:cubicBezTo>
                      <a:pt x="393564" y="-287"/>
                      <a:pt x="377326" y="68"/>
                      <a:pt x="361309" y="1267"/>
                    </a:cubicBezTo>
                    <a:cubicBezTo>
                      <a:pt x="189551" y="13672"/>
                      <a:pt x="46363" y="118980"/>
                      <a:pt x="9370" y="259992"/>
                    </a:cubicBezTo>
                    <a:cubicBezTo>
                      <a:pt x="9370" y="260007"/>
                      <a:pt x="9355" y="260022"/>
                      <a:pt x="9355" y="260052"/>
                    </a:cubicBezTo>
                    <a:cubicBezTo>
                      <a:pt x="8423" y="263604"/>
                      <a:pt x="7549" y="267157"/>
                      <a:pt x="6765" y="270754"/>
                    </a:cubicBezTo>
                    <a:cubicBezTo>
                      <a:pt x="6513" y="271909"/>
                      <a:pt x="6276" y="273078"/>
                      <a:pt x="6040" y="274233"/>
                    </a:cubicBezTo>
                    <a:cubicBezTo>
                      <a:pt x="5447" y="277090"/>
                      <a:pt x="4841" y="279947"/>
                      <a:pt x="4337" y="282819"/>
                    </a:cubicBezTo>
                    <a:cubicBezTo>
                      <a:pt x="3582" y="287052"/>
                      <a:pt x="2901" y="291301"/>
                      <a:pt x="2339" y="295579"/>
                    </a:cubicBezTo>
                    <a:cubicBezTo>
                      <a:pt x="2398" y="295638"/>
                      <a:pt x="2339" y="295682"/>
                      <a:pt x="2339" y="295786"/>
                    </a:cubicBezTo>
                    <a:cubicBezTo>
                      <a:pt x="2132" y="297399"/>
                      <a:pt x="1924" y="299057"/>
                      <a:pt x="1776" y="300656"/>
                    </a:cubicBezTo>
                    <a:cubicBezTo>
                      <a:pt x="1510" y="302684"/>
                      <a:pt x="1317" y="304697"/>
                      <a:pt x="1155" y="306725"/>
                    </a:cubicBezTo>
                    <a:cubicBezTo>
                      <a:pt x="947" y="308960"/>
                      <a:pt x="740" y="311240"/>
                      <a:pt x="637" y="313460"/>
                    </a:cubicBezTo>
                    <a:cubicBezTo>
                      <a:pt x="592" y="314141"/>
                      <a:pt x="533" y="314867"/>
                      <a:pt x="488" y="315533"/>
                    </a:cubicBezTo>
                    <a:cubicBezTo>
                      <a:pt x="326" y="318123"/>
                      <a:pt x="222" y="320714"/>
                      <a:pt x="178" y="323304"/>
                    </a:cubicBezTo>
                    <a:cubicBezTo>
                      <a:pt x="44" y="326235"/>
                      <a:pt x="0" y="329137"/>
                      <a:pt x="0" y="332038"/>
                    </a:cubicBezTo>
                    <a:close/>
                  </a:path>
                </a:pathLst>
              </a:custGeom>
              <a:solidFill>
                <a:srgbClr val="FF908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7" name="Google Shape;457;p8"/>
              <p:cNvSpPr/>
              <p:nvPr/>
            </p:nvSpPr>
            <p:spPr>
              <a:xfrm>
                <a:off x="6580666" y="2295473"/>
                <a:ext cx="785249" cy="658597"/>
              </a:xfrm>
              <a:custGeom>
                <a:avLst/>
                <a:gdLst/>
                <a:ahLst/>
                <a:cxnLst/>
                <a:rect l="l" t="t" r="r" b="b"/>
                <a:pathLst>
                  <a:path w="785249" h="658597" extrusionOk="0">
                    <a:moveTo>
                      <a:pt x="0" y="332038"/>
                    </a:moveTo>
                    <a:cubicBezTo>
                      <a:pt x="0" y="517829"/>
                      <a:pt x="179722" y="661254"/>
                      <a:pt x="394971" y="658560"/>
                    </a:cubicBezTo>
                    <a:cubicBezTo>
                      <a:pt x="399945" y="658501"/>
                      <a:pt x="404978" y="658353"/>
                      <a:pt x="410011" y="658146"/>
                    </a:cubicBezTo>
                    <a:cubicBezTo>
                      <a:pt x="414570" y="657939"/>
                      <a:pt x="419129" y="657687"/>
                      <a:pt x="423644" y="657317"/>
                    </a:cubicBezTo>
                    <a:cubicBezTo>
                      <a:pt x="428262" y="657006"/>
                      <a:pt x="432866" y="656592"/>
                      <a:pt x="437440" y="656118"/>
                    </a:cubicBezTo>
                    <a:cubicBezTo>
                      <a:pt x="438373" y="656014"/>
                      <a:pt x="439305" y="655955"/>
                      <a:pt x="440238" y="655807"/>
                    </a:cubicBezTo>
                    <a:cubicBezTo>
                      <a:pt x="443199" y="655496"/>
                      <a:pt x="446100" y="655185"/>
                      <a:pt x="449046" y="654771"/>
                    </a:cubicBezTo>
                    <a:cubicBezTo>
                      <a:pt x="451947" y="654401"/>
                      <a:pt x="454804" y="654045"/>
                      <a:pt x="457705" y="653572"/>
                    </a:cubicBezTo>
                    <a:cubicBezTo>
                      <a:pt x="461850" y="652994"/>
                      <a:pt x="465995" y="652328"/>
                      <a:pt x="470095" y="651603"/>
                    </a:cubicBezTo>
                    <a:cubicBezTo>
                      <a:pt x="472582" y="651144"/>
                      <a:pt x="475025" y="650715"/>
                      <a:pt x="477453" y="650256"/>
                    </a:cubicBezTo>
                    <a:cubicBezTo>
                      <a:pt x="502084" y="645489"/>
                      <a:pt x="525828" y="638843"/>
                      <a:pt x="548388" y="630450"/>
                    </a:cubicBezTo>
                    <a:cubicBezTo>
                      <a:pt x="555331" y="627859"/>
                      <a:pt x="562125" y="625165"/>
                      <a:pt x="568816" y="622264"/>
                    </a:cubicBezTo>
                    <a:cubicBezTo>
                      <a:pt x="615948" y="601984"/>
                      <a:pt x="657485" y="574095"/>
                      <a:pt x="691191" y="540596"/>
                    </a:cubicBezTo>
                    <a:cubicBezTo>
                      <a:pt x="750048" y="482317"/>
                      <a:pt x="785249" y="407237"/>
                      <a:pt x="785249" y="326591"/>
                    </a:cubicBezTo>
                    <a:cubicBezTo>
                      <a:pt x="785249" y="152627"/>
                      <a:pt x="621233" y="6596"/>
                      <a:pt x="409996" y="231"/>
                    </a:cubicBezTo>
                    <a:cubicBezTo>
                      <a:pt x="393564" y="-287"/>
                      <a:pt x="377326" y="68"/>
                      <a:pt x="361309" y="1267"/>
                    </a:cubicBezTo>
                    <a:cubicBezTo>
                      <a:pt x="189551" y="13672"/>
                      <a:pt x="46363" y="118980"/>
                      <a:pt x="9370" y="259992"/>
                    </a:cubicBezTo>
                    <a:cubicBezTo>
                      <a:pt x="9370" y="260007"/>
                      <a:pt x="9355" y="260022"/>
                      <a:pt x="9355" y="260052"/>
                    </a:cubicBezTo>
                    <a:cubicBezTo>
                      <a:pt x="8423" y="263604"/>
                      <a:pt x="7549" y="267157"/>
                      <a:pt x="6765" y="270754"/>
                    </a:cubicBezTo>
                    <a:cubicBezTo>
                      <a:pt x="6513" y="271909"/>
                      <a:pt x="6276" y="273078"/>
                      <a:pt x="6040" y="274233"/>
                    </a:cubicBezTo>
                    <a:cubicBezTo>
                      <a:pt x="5447" y="277090"/>
                      <a:pt x="4841" y="279947"/>
                      <a:pt x="4337" y="282819"/>
                    </a:cubicBezTo>
                    <a:cubicBezTo>
                      <a:pt x="3582" y="287052"/>
                      <a:pt x="2901" y="291301"/>
                      <a:pt x="2339" y="295579"/>
                    </a:cubicBezTo>
                    <a:cubicBezTo>
                      <a:pt x="2398" y="295638"/>
                      <a:pt x="2339" y="295682"/>
                      <a:pt x="2339" y="295786"/>
                    </a:cubicBezTo>
                    <a:cubicBezTo>
                      <a:pt x="2132" y="297399"/>
                      <a:pt x="1924" y="299057"/>
                      <a:pt x="1776" y="300656"/>
                    </a:cubicBezTo>
                    <a:cubicBezTo>
                      <a:pt x="1510" y="302684"/>
                      <a:pt x="1317" y="304697"/>
                      <a:pt x="1155" y="306725"/>
                    </a:cubicBezTo>
                    <a:cubicBezTo>
                      <a:pt x="947" y="308960"/>
                      <a:pt x="740" y="311240"/>
                      <a:pt x="637" y="313460"/>
                    </a:cubicBezTo>
                    <a:cubicBezTo>
                      <a:pt x="592" y="314141"/>
                      <a:pt x="533" y="314867"/>
                      <a:pt x="488" y="315533"/>
                    </a:cubicBezTo>
                    <a:cubicBezTo>
                      <a:pt x="326" y="318123"/>
                      <a:pt x="222" y="320714"/>
                      <a:pt x="178" y="323304"/>
                    </a:cubicBezTo>
                    <a:cubicBezTo>
                      <a:pt x="44" y="326235"/>
                      <a:pt x="0" y="329137"/>
                      <a:pt x="0" y="332038"/>
                    </a:cubicBezTo>
                    <a:close/>
                  </a:path>
                </a:pathLst>
              </a:custGeom>
              <a:solidFill>
                <a:srgbClr val="FF908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8" name="Google Shape;458;p8"/>
              <p:cNvSpPr/>
              <p:nvPr/>
            </p:nvSpPr>
            <p:spPr>
              <a:xfrm>
                <a:off x="6754553" y="2455597"/>
                <a:ext cx="459801" cy="400322"/>
              </a:xfrm>
              <a:custGeom>
                <a:avLst/>
                <a:gdLst/>
                <a:ahLst/>
                <a:cxnLst/>
                <a:rect l="l" t="t" r="r" b="b"/>
                <a:pathLst>
                  <a:path w="459801" h="400322" extrusionOk="0">
                    <a:moveTo>
                      <a:pt x="451298" y="81113"/>
                    </a:moveTo>
                    <a:lnTo>
                      <a:pt x="451298" y="81113"/>
                    </a:lnTo>
                    <a:cubicBezTo>
                      <a:pt x="435415" y="35831"/>
                      <a:pt x="395743" y="3324"/>
                      <a:pt x="348862" y="2762"/>
                    </a:cubicBezTo>
                    <a:cubicBezTo>
                      <a:pt x="286957" y="2021"/>
                      <a:pt x="236124" y="57133"/>
                      <a:pt x="236124" y="125877"/>
                    </a:cubicBezTo>
                    <a:cubicBezTo>
                      <a:pt x="236124" y="57133"/>
                      <a:pt x="184698" y="778"/>
                      <a:pt x="120439" y="8"/>
                    </a:cubicBezTo>
                    <a:cubicBezTo>
                      <a:pt x="70538" y="-599"/>
                      <a:pt x="27432" y="32426"/>
                      <a:pt x="9950" y="79737"/>
                    </a:cubicBezTo>
                    <a:lnTo>
                      <a:pt x="9950" y="79737"/>
                    </a:lnTo>
                    <a:cubicBezTo>
                      <a:pt x="-57033" y="250488"/>
                      <a:pt x="236109" y="400323"/>
                      <a:pt x="236109" y="400323"/>
                    </a:cubicBezTo>
                    <a:cubicBezTo>
                      <a:pt x="236109" y="400323"/>
                      <a:pt x="511072" y="241636"/>
                      <a:pt x="451298" y="811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459" name="Google Shape;459;p8"/>
          <p:cNvGrpSpPr/>
          <p:nvPr/>
        </p:nvGrpSpPr>
        <p:grpSpPr>
          <a:xfrm>
            <a:off x="9139094" y="2354387"/>
            <a:ext cx="1524112" cy="2626814"/>
            <a:chOff x="9139094" y="2321583"/>
            <a:chExt cx="1524112" cy="2626814"/>
          </a:xfrm>
        </p:grpSpPr>
        <p:sp>
          <p:nvSpPr>
            <p:cNvPr id="460" name="Google Shape;460;p8"/>
            <p:cNvSpPr/>
            <p:nvPr/>
          </p:nvSpPr>
          <p:spPr>
            <a:xfrm>
              <a:off x="9193868" y="3272106"/>
              <a:ext cx="50543" cy="104579"/>
            </a:xfrm>
            <a:custGeom>
              <a:avLst/>
              <a:gdLst/>
              <a:ahLst/>
              <a:cxnLst/>
              <a:rect l="l" t="t" r="r" b="b"/>
              <a:pathLst>
                <a:path w="50543" h="104579" extrusionOk="0">
                  <a:moveTo>
                    <a:pt x="32889" y="104579"/>
                  </a:moveTo>
                  <a:cubicBezTo>
                    <a:pt x="32889" y="104579"/>
                    <a:pt x="58394" y="39772"/>
                    <a:pt x="48092" y="36338"/>
                  </a:cubicBezTo>
                  <a:cubicBezTo>
                    <a:pt x="37789" y="32904"/>
                    <a:pt x="38766" y="-8308"/>
                    <a:pt x="22586" y="1507"/>
                  </a:cubicBezTo>
                  <a:cubicBezTo>
                    <a:pt x="6392" y="11321"/>
                    <a:pt x="-7834" y="17701"/>
                    <a:pt x="4926" y="38307"/>
                  </a:cubicBezTo>
                  <a:cubicBezTo>
                    <a:pt x="17687" y="58912"/>
                    <a:pt x="21609" y="71169"/>
                    <a:pt x="18175" y="80983"/>
                  </a:cubicBezTo>
                  <a:cubicBezTo>
                    <a:pt x="14741" y="90798"/>
                    <a:pt x="13275" y="100124"/>
                    <a:pt x="13275" y="100124"/>
                  </a:cubicBezTo>
                  <a:lnTo>
                    <a:pt x="32889" y="104579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1" name="Google Shape;461;p8"/>
            <p:cNvSpPr/>
            <p:nvPr/>
          </p:nvSpPr>
          <p:spPr>
            <a:xfrm>
              <a:off x="9517384" y="3294205"/>
              <a:ext cx="1145821" cy="639342"/>
            </a:xfrm>
            <a:custGeom>
              <a:avLst/>
              <a:gdLst/>
              <a:ahLst/>
              <a:cxnLst/>
              <a:rect l="l" t="t" r="r" b="b"/>
              <a:pathLst>
                <a:path w="1145821" h="639342" extrusionOk="0">
                  <a:moveTo>
                    <a:pt x="169639" y="276961"/>
                  </a:moveTo>
                  <a:cubicBezTo>
                    <a:pt x="81014" y="225195"/>
                    <a:pt x="43045" y="231161"/>
                    <a:pt x="17347" y="184665"/>
                  </a:cubicBezTo>
                  <a:cubicBezTo>
                    <a:pt x="-8069" y="138672"/>
                    <a:pt x="-8010" y="65709"/>
                    <a:pt x="34045" y="27044"/>
                  </a:cubicBezTo>
                  <a:cubicBezTo>
                    <a:pt x="37139" y="24202"/>
                    <a:pt x="69172" y="-4324"/>
                    <a:pt x="112515" y="561"/>
                  </a:cubicBezTo>
                  <a:cubicBezTo>
                    <a:pt x="178077" y="7963"/>
                    <a:pt x="182903" y="82037"/>
                    <a:pt x="256443" y="115965"/>
                  </a:cubicBezTo>
                  <a:cubicBezTo>
                    <a:pt x="318749" y="144727"/>
                    <a:pt x="386709" y="124491"/>
                    <a:pt x="432702" y="110813"/>
                  </a:cubicBezTo>
                  <a:cubicBezTo>
                    <a:pt x="543442" y="77847"/>
                    <a:pt x="559888" y="15498"/>
                    <a:pt x="617308" y="25430"/>
                  </a:cubicBezTo>
                  <a:cubicBezTo>
                    <a:pt x="689251" y="37880"/>
                    <a:pt x="695616" y="141352"/>
                    <a:pt x="767291" y="147717"/>
                  </a:cubicBezTo>
                  <a:cubicBezTo>
                    <a:pt x="815194" y="151980"/>
                    <a:pt x="826607" y="107024"/>
                    <a:pt x="889593" y="94649"/>
                  </a:cubicBezTo>
                  <a:cubicBezTo>
                    <a:pt x="963593" y="80097"/>
                    <a:pt x="1044801" y="123115"/>
                    <a:pt x="1090350" y="175413"/>
                  </a:cubicBezTo>
                  <a:cubicBezTo>
                    <a:pt x="1173586" y="271010"/>
                    <a:pt x="1151663" y="413681"/>
                    <a:pt x="1099587" y="500766"/>
                  </a:cubicBezTo>
                  <a:cubicBezTo>
                    <a:pt x="1056792" y="572323"/>
                    <a:pt x="964792" y="654612"/>
                    <a:pt x="887299" y="636908"/>
                  </a:cubicBezTo>
                  <a:cubicBezTo>
                    <a:pt x="826074" y="622919"/>
                    <a:pt x="806134" y="553894"/>
                    <a:pt x="753465" y="560762"/>
                  </a:cubicBezTo>
                  <a:cubicBezTo>
                    <a:pt x="716014" y="565647"/>
                    <a:pt x="714667" y="602032"/>
                    <a:pt x="670392" y="620758"/>
                  </a:cubicBezTo>
                  <a:cubicBezTo>
                    <a:pt x="597709" y="651504"/>
                    <a:pt x="507960" y="592899"/>
                    <a:pt x="483490" y="576912"/>
                  </a:cubicBezTo>
                  <a:cubicBezTo>
                    <a:pt x="413724" y="531349"/>
                    <a:pt x="424826" y="502202"/>
                    <a:pt x="334869" y="410838"/>
                  </a:cubicBezTo>
                  <a:cubicBezTo>
                    <a:pt x="299298" y="374779"/>
                    <a:pt x="248124" y="322806"/>
                    <a:pt x="169639" y="276961"/>
                  </a:cubicBez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2" name="Google Shape;462;p8"/>
            <p:cNvSpPr/>
            <p:nvPr/>
          </p:nvSpPr>
          <p:spPr>
            <a:xfrm>
              <a:off x="9139094" y="3360921"/>
              <a:ext cx="424205" cy="379023"/>
            </a:xfrm>
            <a:custGeom>
              <a:avLst/>
              <a:gdLst/>
              <a:ahLst/>
              <a:cxnLst/>
              <a:rect l="l" t="t" r="r" b="b"/>
              <a:pathLst>
                <a:path w="424205" h="379023" extrusionOk="0">
                  <a:moveTo>
                    <a:pt x="416614" y="104434"/>
                  </a:moveTo>
                  <a:cubicBezTo>
                    <a:pt x="415636" y="101948"/>
                    <a:pt x="378807" y="109453"/>
                    <a:pt x="374840" y="110222"/>
                  </a:cubicBezTo>
                  <a:cubicBezTo>
                    <a:pt x="360925" y="112961"/>
                    <a:pt x="347217" y="116617"/>
                    <a:pt x="333777" y="121147"/>
                  </a:cubicBezTo>
                  <a:cubicBezTo>
                    <a:pt x="307664" y="129969"/>
                    <a:pt x="284039" y="143336"/>
                    <a:pt x="260650" y="157695"/>
                  </a:cubicBezTo>
                  <a:cubicBezTo>
                    <a:pt x="226322" y="178760"/>
                    <a:pt x="172869" y="205109"/>
                    <a:pt x="139755" y="167080"/>
                  </a:cubicBezTo>
                  <a:cubicBezTo>
                    <a:pt x="107884" y="130488"/>
                    <a:pt x="111911" y="78870"/>
                    <a:pt x="109868" y="33662"/>
                  </a:cubicBezTo>
                  <a:cubicBezTo>
                    <a:pt x="109750" y="31012"/>
                    <a:pt x="107278" y="30"/>
                    <a:pt x="107411" y="0"/>
                  </a:cubicBezTo>
                  <a:cubicBezTo>
                    <a:pt x="107396" y="0"/>
                    <a:pt x="54179" y="7357"/>
                    <a:pt x="54179" y="7357"/>
                  </a:cubicBezTo>
                  <a:cubicBezTo>
                    <a:pt x="54179" y="7357"/>
                    <a:pt x="-189017" y="430971"/>
                    <a:pt x="355093" y="373699"/>
                  </a:cubicBezTo>
                  <a:cubicBezTo>
                    <a:pt x="355122" y="373714"/>
                    <a:pt x="451445" y="193400"/>
                    <a:pt x="416614" y="104434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3" name="Google Shape;463;p8"/>
            <p:cNvSpPr/>
            <p:nvPr/>
          </p:nvSpPr>
          <p:spPr>
            <a:xfrm>
              <a:off x="10014434" y="3253029"/>
              <a:ext cx="44978" cy="122620"/>
            </a:xfrm>
            <a:custGeom>
              <a:avLst/>
              <a:gdLst/>
              <a:ahLst/>
              <a:cxnLst/>
              <a:rect l="l" t="t" r="r" b="b"/>
              <a:pathLst>
                <a:path w="44978" h="122620" extrusionOk="0">
                  <a:moveTo>
                    <a:pt x="7357" y="122620"/>
                  </a:moveTo>
                  <a:lnTo>
                    <a:pt x="0" y="68382"/>
                  </a:lnTo>
                  <a:cubicBezTo>
                    <a:pt x="0" y="68382"/>
                    <a:pt x="18001" y="-9362"/>
                    <a:pt x="30346" y="940"/>
                  </a:cubicBezTo>
                  <a:cubicBezTo>
                    <a:pt x="42677" y="11243"/>
                    <a:pt x="51189" y="29036"/>
                    <a:pt x="39213" y="48902"/>
                  </a:cubicBezTo>
                  <a:cubicBezTo>
                    <a:pt x="27238" y="68767"/>
                    <a:pt x="25757" y="66103"/>
                    <a:pt x="26497" y="84503"/>
                  </a:cubicBezTo>
                  <a:cubicBezTo>
                    <a:pt x="27238" y="102903"/>
                    <a:pt x="30346" y="122605"/>
                    <a:pt x="30346" y="122605"/>
                  </a:cubicBezTo>
                  <a:lnTo>
                    <a:pt x="7357" y="122605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4" name="Google Shape;464;p8"/>
            <p:cNvSpPr/>
            <p:nvPr/>
          </p:nvSpPr>
          <p:spPr>
            <a:xfrm>
              <a:off x="9692503" y="3360921"/>
              <a:ext cx="424188" cy="379023"/>
            </a:xfrm>
            <a:custGeom>
              <a:avLst/>
              <a:gdLst/>
              <a:ahLst/>
              <a:cxnLst/>
              <a:rect l="l" t="t" r="r" b="b"/>
              <a:pathLst>
                <a:path w="424188" h="379023" extrusionOk="0">
                  <a:moveTo>
                    <a:pt x="7592" y="104434"/>
                  </a:moveTo>
                  <a:cubicBezTo>
                    <a:pt x="8569" y="101948"/>
                    <a:pt x="45398" y="109453"/>
                    <a:pt x="49365" y="110222"/>
                  </a:cubicBezTo>
                  <a:cubicBezTo>
                    <a:pt x="63280" y="112961"/>
                    <a:pt x="77002" y="116617"/>
                    <a:pt x="90429" y="121147"/>
                  </a:cubicBezTo>
                  <a:cubicBezTo>
                    <a:pt x="116541" y="129969"/>
                    <a:pt x="140166" y="143336"/>
                    <a:pt x="163555" y="157695"/>
                  </a:cubicBezTo>
                  <a:cubicBezTo>
                    <a:pt x="197883" y="178760"/>
                    <a:pt x="251336" y="205109"/>
                    <a:pt x="284450" y="167080"/>
                  </a:cubicBezTo>
                  <a:cubicBezTo>
                    <a:pt x="316321" y="130488"/>
                    <a:pt x="312294" y="78870"/>
                    <a:pt x="314337" y="33662"/>
                  </a:cubicBezTo>
                  <a:cubicBezTo>
                    <a:pt x="314455" y="31012"/>
                    <a:pt x="316928" y="30"/>
                    <a:pt x="316780" y="0"/>
                  </a:cubicBezTo>
                  <a:cubicBezTo>
                    <a:pt x="316794" y="0"/>
                    <a:pt x="370011" y="7357"/>
                    <a:pt x="370011" y="7357"/>
                  </a:cubicBezTo>
                  <a:cubicBezTo>
                    <a:pt x="370011" y="7357"/>
                    <a:pt x="613208" y="430971"/>
                    <a:pt x="69083" y="373699"/>
                  </a:cubicBezTo>
                  <a:cubicBezTo>
                    <a:pt x="69083" y="373714"/>
                    <a:pt x="-27239" y="193400"/>
                    <a:pt x="7592" y="104434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5" name="Google Shape;465;p8"/>
            <p:cNvSpPr/>
            <p:nvPr/>
          </p:nvSpPr>
          <p:spPr>
            <a:xfrm>
              <a:off x="9557146" y="4877196"/>
              <a:ext cx="125678" cy="56887"/>
            </a:xfrm>
            <a:custGeom>
              <a:avLst/>
              <a:gdLst/>
              <a:ahLst/>
              <a:cxnLst/>
              <a:rect l="l" t="t" r="r" b="b"/>
              <a:pathLst>
                <a:path w="125678" h="56887" extrusionOk="0">
                  <a:moveTo>
                    <a:pt x="92545" y="6439"/>
                  </a:moveTo>
                  <a:cubicBezTo>
                    <a:pt x="92545" y="6439"/>
                    <a:pt x="1507" y="47813"/>
                    <a:pt x="27" y="54415"/>
                  </a:cubicBezTo>
                  <a:cubicBezTo>
                    <a:pt x="-1453" y="61017"/>
                    <a:pt x="58572" y="52195"/>
                    <a:pt x="83071" y="53157"/>
                  </a:cubicBezTo>
                  <a:cubicBezTo>
                    <a:pt x="107570" y="54105"/>
                    <a:pt x="127731" y="46866"/>
                    <a:pt x="125511" y="36489"/>
                  </a:cubicBezTo>
                  <a:cubicBezTo>
                    <a:pt x="123291" y="26112"/>
                    <a:pt x="114720" y="0"/>
                    <a:pt x="114720" y="0"/>
                  </a:cubicBezTo>
                  <a:lnTo>
                    <a:pt x="92545" y="6439"/>
                  </a:ln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6" name="Google Shape;466;p8"/>
            <p:cNvSpPr/>
            <p:nvPr/>
          </p:nvSpPr>
          <p:spPr>
            <a:xfrm>
              <a:off x="9646360" y="4845162"/>
              <a:ext cx="33765" cy="47918"/>
            </a:xfrm>
            <a:custGeom>
              <a:avLst/>
              <a:gdLst/>
              <a:ahLst/>
              <a:cxnLst/>
              <a:rect l="l" t="t" r="r" b="b"/>
              <a:pathLst>
                <a:path w="33765" h="47918" extrusionOk="0">
                  <a:moveTo>
                    <a:pt x="0" y="4900"/>
                  </a:moveTo>
                  <a:lnTo>
                    <a:pt x="5536" y="45889"/>
                  </a:lnTo>
                  <a:cubicBezTo>
                    <a:pt x="5536" y="45889"/>
                    <a:pt x="19954" y="51026"/>
                    <a:pt x="29635" y="44957"/>
                  </a:cubicBezTo>
                  <a:lnTo>
                    <a:pt x="33765" y="0"/>
                  </a:lnTo>
                  <a:lnTo>
                    <a:pt x="0" y="4900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7" name="Google Shape;467;p8"/>
            <p:cNvSpPr/>
            <p:nvPr/>
          </p:nvSpPr>
          <p:spPr>
            <a:xfrm>
              <a:off x="10009329" y="4851039"/>
              <a:ext cx="79397" cy="97358"/>
            </a:xfrm>
            <a:custGeom>
              <a:avLst/>
              <a:gdLst/>
              <a:ahLst/>
              <a:cxnLst/>
              <a:rect l="l" t="t" r="r" b="b"/>
              <a:pathLst>
                <a:path w="79397" h="97358" extrusionOk="0">
                  <a:moveTo>
                    <a:pt x="65723" y="0"/>
                  </a:moveTo>
                  <a:lnTo>
                    <a:pt x="76307" y="16994"/>
                  </a:lnTo>
                  <a:cubicBezTo>
                    <a:pt x="79267" y="21746"/>
                    <a:pt x="80155" y="27474"/>
                    <a:pt x="78734" y="32892"/>
                  </a:cubicBezTo>
                  <a:cubicBezTo>
                    <a:pt x="75034" y="47029"/>
                    <a:pt x="67632" y="74577"/>
                    <a:pt x="64420" y="81756"/>
                  </a:cubicBezTo>
                  <a:cubicBezTo>
                    <a:pt x="60024" y="91541"/>
                    <a:pt x="1123" y="97359"/>
                    <a:pt x="1123" y="97359"/>
                  </a:cubicBezTo>
                  <a:cubicBezTo>
                    <a:pt x="1123" y="97359"/>
                    <a:pt x="-4132" y="89972"/>
                    <a:pt x="8095" y="81031"/>
                  </a:cubicBezTo>
                  <a:cubicBezTo>
                    <a:pt x="20322" y="72105"/>
                    <a:pt x="28183" y="70699"/>
                    <a:pt x="32505" y="57524"/>
                  </a:cubicBezTo>
                  <a:cubicBezTo>
                    <a:pt x="36827" y="44350"/>
                    <a:pt x="39699" y="7076"/>
                    <a:pt x="39699" y="7076"/>
                  </a:cubicBezTo>
                  <a:lnTo>
                    <a:pt x="65723" y="0"/>
                  </a:ln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8" name="Google Shape;468;p8"/>
            <p:cNvSpPr/>
            <p:nvPr/>
          </p:nvSpPr>
          <p:spPr>
            <a:xfrm>
              <a:off x="10030983" y="4802959"/>
              <a:ext cx="47552" cy="67991"/>
            </a:xfrm>
            <a:custGeom>
              <a:avLst/>
              <a:gdLst/>
              <a:ahLst/>
              <a:cxnLst/>
              <a:rect l="l" t="t" r="r" b="b"/>
              <a:pathLst>
                <a:path w="47552" h="67991" extrusionOk="0">
                  <a:moveTo>
                    <a:pt x="0" y="4885"/>
                  </a:moveTo>
                  <a:cubicBezTo>
                    <a:pt x="3864" y="7964"/>
                    <a:pt x="22782" y="65399"/>
                    <a:pt x="22782" y="65399"/>
                  </a:cubicBezTo>
                  <a:cubicBezTo>
                    <a:pt x="22782" y="65399"/>
                    <a:pt x="28910" y="73230"/>
                    <a:pt x="40545" y="61669"/>
                  </a:cubicBezTo>
                  <a:cubicBezTo>
                    <a:pt x="52180" y="50108"/>
                    <a:pt x="45815" y="56488"/>
                    <a:pt x="45815" y="56488"/>
                  </a:cubicBezTo>
                  <a:lnTo>
                    <a:pt x="43639" y="0"/>
                  </a:lnTo>
                  <a:lnTo>
                    <a:pt x="0" y="4885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9" name="Google Shape;469;p8"/>
            <p:cNvSpPr/>
            <p:nvPr/>
          </p:nvSpPr>
          <p:spPr>
            <a:xfrm>
              <a:off x="9592821" y="3969676"/>
              <a:ext cx="220411" cy="895508"/>
            </a:xfrm>
            <a:custGeom>
              <a:avLst/>
              <a:gdLst/>
              <a:ahLst/>
              <a:cxnLst/>
              <a:rect l="l" t="t" r="r" b="b"/>
              <a:pathLst>
                <a:path w="220411" h="895508" extrusionOk="0">
                  <a:moveTo>
                    <a:pt x="3446" y="56960"/>
                  </a:moveTo>
                  <a:cubicBezTo>
                    <a:pt x="-1350" y="179217"/>
                    <a:pt x="-1557" y="312044"/>
                    <a:pt x="5489" y="453944"/>
                  </a:cubicBezTo>
                  <a:cubicBezTo>
                    <a:pt x="13409" y="613742"/>
                    <a:pt x="29322" y="761430"/>
                    <a:pt x="49380" y="895307"/>
                  </a:cubicBezTo>
                  <a:cubicBezTo>
                    <a:pt x="56840" y="895544"/>
                    <a:pt x="64671" y="895589"/>
                    <a:pt x="72857" y="895352"/>
                  </a:cubicBezTo>
                  <a:cubicBezTo>
                    <a:pt x="78379" y="895204"/>
                    <a:pt x="83737" y="894923"/>
                    <a:pt x="88918" y="894567"/>
                  </a:cubicBezTo>
                  <a:cubicBezTo>
                    <a:pt x="99325" y="866812"/>
                    <a:pt x="111626" y="830293"/>
                    <a:pt x="122654" y="786698"/>
                  </a:cubicBezTo>
                  <a:cubicBezTo>
                    <a:pt x="134230" y="740854"/>
                    <a:pt x="141232" y="699717"/>
                    <a:pt x="146205" y="660386"/>
                  </a:cubicBezTo>
                  <a:cubicBezTo>
                    <a:pt x="163732" y="521904"/>
                    <a:pt x="143186" y="509825"/>
                    <a:pt x="157426" y="407197"/>
                  </a:cubicBezTo>
                  <a:cubicBezTo>
                    <a:pt x="170023" y="316307"/>
                    <a:pt x="187950" y="312754"/>
                    <a:pt x="208970" y="183718"/>
                  </a:cubicBezTo>
                  <a:cubicBezTo>
                    <a:pt x="231796" y="43697"/>
                    <a:pt x="214802" y="22692"/>
                    <a:pt x="206542" y="15112"/>
                  </a:cubicBezTo>
                  <a:cubicBezTo>
                    <a:pt x="171370" y="-17173"/>
                    <a:pt x="88741" y="4810"/>
                    <a:pt x="3446" y="56960"/>
                  </a:cubicBez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0" name="Google Shape;470;p8"/>
            <p:cNvSpPr/>
            <p:nvPr/>
          </p:nvSpPr>
          <p:spPr>
            <a:xfrm>
              <a:off x="9608065" y="3969695"/>
              <a:ext cx="205165" cy="895474"/>
            </a:xfrm>
            <a:custGeom>
              <a:avLst/>
              <a:gdLst/>
              <a:ahLst/>
              <a:cxnLst/>
              <a:rect l="l" t="t" r="r" b="b"/>
              <a:pathLst>
                <a:path w="205165" h="895474" extrusionOk="0">
                  <a:moveTo>
                    <a:pt x="191298" y="15108"/>
                  </a:moveTo>
                  <a:cubicBezTo>
                    <a:pt x="157755" y="-15712"/>
                    <a:pt x="81031" y="2955"/>
                    <a:pt x="0" y="49969"/>
                  </a:cubicBezTo>
                  <a:cubicBezTo>
                    <a:pt x="93214" y="150673"/>
                    <a:pt x="103384" y="216013"/>
                    <a:pt x="92207" y="258408"/>
                  </a:cubicBezTo>
                  <a:cubicBezTo>
                    <a:pt x="79580" y="306325"/>
                    <a:pt x="41182" y="320121"/>
                    <a:pt x="41330" y="372509"/>
                  </a:cubicBezTo>
                  <a:cubicBezTo>
                    <a:pt x="41507" y="436886"/>
                    <a:pt x="99609" y="453939"/>
                    <a:pt x="98380" y="522062"/>
                  </a:cubicBezTo>
                  <a:cubicBezTo>
                    <a:pt x="97566" y="567108"/>
                    <a:pt x="72031" y="566649"/>
                    <a:pt x="66006" y="622278"/>
                  </a:cubicBezTo>
                  <a:cubicBezTo>
                    <a:pt x="58871" y="688107"/>
                    <a:pt x="92222" y="710799"/>
                    <a:pt x="81431" y="759501"/>
                  </a:cubicBezTo>
                  <a:cubicBezTo>
                    <a:pt x="76783" y="780462"/>
                    <a:pt x="63519" y="807832"/>
                    <a:pt x="25728" y="836047"/>
                  </a:cubicBezTo>
                  <a:cubicBezTo>
                    <a:pt x="28451" y="856045"/>
                    <a:pt x="31249" y="875852"/>
                    <a:pt x="34150" y="895273"/>
                  </a:cubicBezTo>
                  <a:cubicBezTo>
                    <a:pt x="41611" y="895510"/>
                    <a:pt x="49442" y="895554"/>
                    <a:pt x="57628" y="895318"/>
                  </a:cubicBezTo>
                  <a:cubicBezTo>
                    <a:pt x="63149" y="895169"/>
                    <a:pt x="68508" y="894903"/>
                    <a:pt x="73689" y="894533"/>
                  </a:cubicBezTo>
                  <a:cubicBezTo>
                    <a:pt x="84095" y="866778"/>
                    <a:pt x="96397" y="830259"/>
                    <a:pt x="107425" y="786664"/>
                  </a:cubicBezTo>
                  <a:cubicBezTo>
                    <a:pt x="119001" y="740820"/>
                    <a:pt x="126002" y="699682"/>
                    <a:pt x="130976" y="660351"/>
                  </a:cubicBezTo>
                  <a:cubicBezTo>
                    <a:pt x="148503" y="521870"/>
                    <a:pt x="127956" y="509791"/>
                    <a:pt x="142197" y="407163"/>
                  </a:cubicBezTo>
                  <a:cubicBezTo>
                    <a:pt x="154794" y="316273"/>
                    <a:pt x="172720" y="312720"/>
                    <a:pt x="193740" y="183683"/>
                  </a:cubicBezTo>
                  <a:cubicBezTo>
                    <a:pt x="216537" y="43692"/>
                    <a:pt x="199558" y="22687"/>
                    <a:pt x="191298" y="15108"/>
                  </a:cubicBezTo>
                  <a:close/>
                </a:path>
              </a:pathLst>
            </a:custGeom>
            <a:solidFill>
              <a:srgbClr val="26264F">
                <a:alpha val="29803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1" name="Google Shape;471;p8"/>
            <p:cNvSpPr/>
            <p:nvPr/>
          </p:nvSpPr>
          <p:spPr>
            <a:xfrm>
              <a:off x="9654013" y="3956722"/>
              <a:ext cx="443687" cy="877944"/>
            </a:xfrm>
            <a:custGeom>
              <a:avLst/>
              <a:gdLst/>
              <a:ahLst/>
              <a:cxnLst/>
              <a:rect l="l" t="t" r="r" b="b"/>
              <a:pathLst>
                <a:path w="443687" h="877944" extrusionOk="0">
                  <a:moveTo>
                    <a:pt x="0" y="67857"/>
                  </a:moveTo>
                  <a:cubicBezTo>
                    <a:pt x="80261" y="185303"/>
                    <a:pt x="166829" y="331451"/>
                    <a:pt x="244248" y="506407"/>
                  </a:cubicBezTo>
                  <a:cubicBezTo>
                    <a:pt x="302749" y="638611"/>
                    <a:pt x="345189" y="762749"/>
                    <a:pt x="376349" y="873371"/>
                  </a:cubicBezTo>
                  <a:cubicBezTo>
                    <a:pt x="380568" y="875325"/>
                    <a:pt x="390515" y="879218"/>
                    <a:pt x="403216" y="877530"/>
                  </a:cubicBezTo>
                  <a:cubicBezTo>
                    <a:pt x="420550" y="875236"/>
                    <a:pt x="430942" y="864178"/>
                    <a:pt x="433651" y="861084"/>
                  </a:cubicBezTo>
                  <a:cubicBezTo>
                    <a:pt x="446337" y="781785"/>
                    <a:pt x="444931" y="714610"/>
                    <a:pt x="440623" y="666145"/>
                  </a:cubicBezTo>
                  <a:cubicBezTo>
                    <a:pt x="437870" y="635103"/>
                    <a:pt x="432985" y="583426"/>
                    <a:pt x="413208" y="519611"/>
                  </a:cubicBezTo>
                  <a:cubicBezTo>
                    <a:pt x="391048" y="448143"/>
                    <a:pt x="375816" y="444116"/>
                    <a:pt x="346906" y="368503"/>
                  </a:cubicBezTo>
                  <a:cubicBezTo>
                    <a:pt x="316900" y="290018"/>
                    <a:pt x="324169" y="270434"/>
                    <a:pt x="295436" y="172217"/>
                  </a:cubicBezTo>
                  <a:cubicBezTo>
                    <a:pt x="283638" y="131864"/>
                    <a:pt x="263876" y="71824"/>
                    <a:pt x="231266" y="0"/>
                  </a:cubicBezTo>
                  <a:cubicBezTo>
                    <a:pt x="154187" y="22634"/>
                    <a:pt x="77094" y="45238"/>
                    <a:pt x="0" y="67857"/>
                  </a:cubicBez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2" name="Google Shape;472;p8"/>
            <p:cNvSpPr/>
            <p:nvPr/>
          </p:nvSpPr>
          <p:spPr>
            <a:xfrm>
              <a:off x="9394577" y="3458128"/>
              <a:ext cx="946486" cy="785190"/>
            </a:xfrm>
            <a:custGeom>
              <a:avLst/>
              <a:gdLst/>
              <a:ahLst/>
              <a:cxnLst/>
              <a:rect l="l" t="t" r="r" b="b"/>
              <a:pathLst>
                <a:path w="946486" h="785190" extrusionOk="0">
                  <a:moveTo>
                    <a:pt x="252" y="104259"/>
                  </a:moveTo>
                  <a:cubicBezTo>
                    <a:pt x="5315" y="126923"/>
                    <a:pt x="84022" y="114799"/>
                    <a:pt x="100275" y="155892"/>
                  </a:cubicBezTo>
                  <a:cubicBezTo>
                    <a:pt x="109053" y="177904"/>
                    <a:pt x="90506" y="191922"/>
                    <a:pt x="89736" y="229359"/>
                  </a:cubicBezTo>
                  <a:cubicBezTo>
                    <a:pt x="88848" y="271340"/>
                    <a:pt x="111230" y="295113"/>
                    <a:pt x="128356" y="328079"/>
                  </a:cubicBezTo>
                  <a:cubicBezTo>
                    <a:pt x="153433" y="376411"/>
                    <a:pt x="153551" y="423750"/>
                    <a:pt x="153729" y="518474"/>
                  </a:cubicBezTo>
                  <a:cubicBezTo>
                    <a:pt x="153966" y="653284"/>
                    <a:pt x="120644" y="680373"/>
                    <a:pt x="149140" y="723879"/>
                  </a:cubicBezTo>
                  <a:cubicBezTo>
                    <a:pt x="154617" y="732302"/>
                    <a:pt x="161263" y="739540"/>
                    <a:pt x="168680" y="745713"/>
                  </a:cubicBezTo>
                  <a:cubicBezTo>
                    <a:pt x="211120" y="781388"/>
                    <a:pt x="278650" y="784156"/>
                    <a:pt x="299078" y="784985"/>
                  </a:cubicBezTo>
                  <a:cubicBezTo>
                    <a:pt x="381323" y="788346"/>
                    <a:pt x="391034" y="749311"/>
                    <a:pt x="480222" y="744603"/>
                  </a:cubicBezTo>
                  <a:cubicBezTo>
                    <a:pt x="582065" y="739304"/>
                    <a:pt x="596602" y="788819"/>
                    <a:pt x="669432" y="767681"/>
                  </a:cubicBezTo>
                  <a:cubicBezTo>
                    <a:pt x="736015" y="748378"/>
                    <a:pt x="758383" y="697101"/>
                    <a:pt x="810193" y="707699"/>
                  </a:cubicBezTo>
                  <a:cubicBezTo>
                    <a:pt x="842566" y="714346"/>
                    <a:pt x="851167" y="737956"/>
                    <a:pt x="881720" y="735425"/>
                  </a:cubicBezTo>
                  <a:cubicBezTo>
                    <a:pt x="912451" y="732835"/>
                    <a:pt x="944174" y="705642"/>
                    <a:pt x="946364" y="677738"/>
                  </a:cubicBezTo>
                  <a:cubicBezTo>
                    <a:pt x="949074" y="643011"/>
                    <a:pt x="906633" y="599328"/>
                    <a:pt x="840228" y="599268"/>
                  </a:cubicBezTo>
                  <a:cubicBezTo>
                    <a:pt x="813790" y="608505"/>
                    <a:pt x="770047" y="619282"/>
                    <a:pt x="721361" y="607336"/>
                  </a:cubicBezTo>
                  <a:cubicBezTo>
                    <a:pt x="641647" y="587796"/>
                    <a:pt x="600139" y="519969"/>
                    <a:pt x="554058" y="444682"/>
                  </a:cubicBezTo>
                  <a:cubicBezTo>
                    <a:pt x="533156" y="410531"/>
                    <a:pt x="500783" y="357552"/>
                    <a:pt x="480814" y="289681"/>
                  </a:cubicBezTo>
                  <a:cubicBezTo>
                    <a:pt x="470274" y="254124"/>
                    <a:pt x="463154" y="214437"/>
                    <a:pt x="462917" y="171228"/>
                  </a:cubicBezTo>
                  <a:cubicBezTo>
                    <a:pt x="462621" y="119418"/>
                    <a:pt x="472450" y="104289"/>
                    <a:pt x="458328" y="76622"/>
                  </a:cubicBezTo>
                  <a:cubicBezTo>
                    <a:pt x="412469" y="-13276"/>
                    <a:pt x="234671" y="151"/>
                    <a:pt x="219602" y="1439"/>
                  </a:cubicBezTo>
                  <a:cubicBezTo>
                    <a:pt x="98514" y="11889"/>
                    <a:pt x="-5817" y="76948"/>
                    <a:pt x="252" y="104259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3" name="Google Shape;473;p8"/>
            <p:cNvSpPr/>
            <p:nvPr/>
          </p:nvSpPr>
          <p:spPr>
            <a:xfrm>
              <a:off x="9562708" y="3747809"/>
              <a:ext cx="778355" cy="495509"/>
            </a:xfrm>
            <a:custGeom>
              <a:avLst/>
              <a:gdLst/>
              <a:ahLst/>
              <a:cxnLst/>
              <a:rect l="l" t="t" r="r" b="b"/>
              <a:pathLst>
                <a:path w="778355" h="495509" extrusionOk="0">
                  <a:moveTo>
                    <a:pt x="548" y="456032"/>
                  </a:moveTo>
                  <a:cubicBezTo>
                    <a:pt x="42988" y="491708"/>
                    <a:pt x="110519" y="494476"/>
                    <a:pt x="130947" y="495305"/>
                  </a:cubicBezTo>
                  <a:cubicBezTo>
                    <a:pt x="213192" y="498665"/>
                    <a:pt x="222903" y="459630"/>
                    <a:pt x="312090" y="454922"/>
                  </a:cubicBezTo>
                  <a:cubicBezTo>
                    <a:pt x="413934" y="449623"/>
                    <a:pt x="428470" y="499139"/>
                    <a:pt x="501301" y="478000"/>
                  </a:cubicBezTo>
                  <a:cubicBezTo>
                    <a:pt x="567884" y="458697"/>
                    <a:pt x="590251" y="407420"/>
                    <a:pt x="642061" y="418019"/>
                  </a:cubicBezTo>
                  <a:cubicBezTo>
                    <a:pt x="674435" y="424665"/>
                    <a:pt x="683036" y="448276"/>
                    <a:pt x="713589" y="445745"/>
                  </a:cubicBezTo>
                  <a:cubicBezTo>
                    <a:pt x="744320" y="443154"/>
                    <a:pt x="776042" y="415961"/>
                    <a:pt x="778233" y="388058"/>
                  </a:cubicBezTo>
                  <a:cubicBezTo>
                    <a:pt x="780942" y="353330"/>
                    <a:pt x="738502" y="309647"/>
                    <a:pt x="672097" y="309588"/>
                  </a:cubicBezTo>
                  <a:cubicBezTo>
                    <a:pt x="645658" y="318825"/>
                    <a:pt x="601916" y="329601"/>
                    <a:pt x="553229" y="317655"/>
                  </a:cubicBezTo>
                  <a:cubicBezTo>
                    <a:pt x="473516" y="298115"/>
                    <a:pt x="432008" y="230288"/>
                    <a:pt x="385927" y="155001"/>
                  </a:cubicBezTo>
                  <a:cubicBezTo>
                    <a:pt x="365025" y="120851"/>
                    <a:pt x="332651" y="67871"/>
                    <a:pt x="312682" y="0"/>
                  </a:cubicBezTo>
                  <a:cubicBezTo>
                    <a:pt x="308271" y="1939"/>
                    <a:pt x="303682" y="3656"/>
                    <a:pt x="298560" y="3937"/>
                  </a:cubicBezTo>
                  <a:cubicBezTo>
                    <a:pt x="267474" y="5640"/>
                    <a:pt x="252938" y="-1954"/>
                    <a:pt x="254048" y="34609"/>
                  </a:cubicBezTo>
                  <a:cubicBezTo>
                    <a:pt x="254581" y="50744"/>
                    <a:pt x="262471" y="76768"/>
                    <a:pt x="241392" y="83118"/>
                  </a:cubicBezTo>
                  <a:cubicBezTo>
                    <a:pt x="225079" y="88003"/>
                    <a:pt x="209713" y="62039"/>
                    <a:pt x="194229" y="72342"/>
                  </a:cubicBezTo>
                  <a:cubicBezTo>
                    <a:pt x="173209" y="86419"/>
                    <a:pt x="199174" y="120081"/>
                    <a:pt x="208884" y="133033"/>
                  </a:cubicBezTo>
                  <a:cubicBezTo>
                    <a:pt x="225671" y="155341"/>
                    <a:pt x="242147" y="177013"/>
                    <a:pt x="243449" y="206145"/>
                  </a:cubicBezTo>
                  <a:cubicBezTo>
                    <a:pt x="246869" y="280026"/>
                    <a:pt x="157844" y="316234"/>
                    <a:pt x="173461" y="365631"/>
                  </a:cubicBezTo>
                  <a:cubicBezTo>
                    <a:pt x="187006" y="408486"/>
                    <a:pt x="261405" y="405421"/>
                    <a:pt x="261405" y="428381"/>
                  </a:cubicBezTo>
                  <a:cubicBezTo>
                    <a:pt x="261405" y="455692"/>
                    <a:pt x="156023" y="499612"/>
                    <a:pt x="65785" y="465995"/>
                  </a:cubicBezTo>
                  <a:cubicBezTo>
                    <a:pt x="38414" y="455811"/>
                    <a:pt x="17394" y="440268"/>
                    <a:pt x="1733" y="425435"/>
                  </a:cubicBezTo>
                  <a:cubicBezTo>
                    <a:pt x="134" y="436967"/>
                    <a:pt x="-577" y="446795"/>
                    <a:pt x="548" y="456032"/>
                  </a:cubicBezTo>
                  <a:close/>
                </a:path>
              </a:pathLst>
            </a:custGeom>
            <a:solidFill>
              <a:srgbClr val="FFC444">
                <a:alpha val="29803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4" name="Google Shape;474;p8"/>
            <p:cNvSpPr/>
            <p:nvPr/>
          </p:nvSpPr>
          <p:spPr>
            <a:xfrm>
              <a:off x="9500596" y="3376686"/>
              <a:ext cx="210494" cy="124734"/>
            </a:xfrm>
            <a:custGeom>
              <a:avLst/>
              <a:gdLst/>
              <a:ahLst/>
              <a:cxnLst/>
              <a:rect l="l" t="t" r="r" b="b"/>
              <a:pathLst>
                <a:path w="210494" h="124734" extrusionOk="0">
                  <a:moveTo>
                    <a:pt x="95656" y="0"/>
                  </a:moveTo>
                  <a:cubicBezTo>
                    <a:pt x="95656" y="0"/>
                    <a:pt x="115759" y="58427"/>
                    <a:pt x="140790" y="67531"/>
                  </a:cubicBezTo>
                  <a:cubicBezTo>
                    <a:pt x="165822" y="76620"/>
                    <a:pt x="205405" y="87071"/>
                    <a:pt x="210364" y="91112"/>
                  </a:cubicBezTo>
                  <a:cubicBezTo>
                    <a:pt x="215338" y="95153"/>
                    <a:pt x="77360" y="139946"/>
                    <a:pt x="0" y="119341"/>
                  </a:cubicBezTo>
                  <a:lnTo>
                    <a:pt x="0" y="119341"/>
                  </a:lnTo>
                  <a:cubicBezTo>
                    <a:pt x="22041" y="109689"/>
                    <a:pt x="27933" y="106610"/>
                    <a:pt x="27933" y="106610"/>
                  </a:cubicBezTo>
                  <a:cubicBezTo>
                    <a:pt x="33824" y="103531"/>
                    <a:pt x="44794" y="97788"/>
                    <a:pt x="55096" y="88669"/>
                  </a:cubicBezTo>
                  <a:cubicBezTo>
                    <a:pt x="62113" y="82467"/>
                    <a:pt x="73082" y="70906"/>
                    <a:pt x="81342" y="51706"/>
                  </a:cubicBezTo>
                  <a:lnTo>
                    <a:pt x="74118" y="18533"/>
                  </a:lnTo>
                  <a:lnTo>
                    <a:pt x="95656" y="0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5" name="Google Shape;475;p8"/>
            <p:cNvSpPr/>
            <p:nvPr/>
          </p:nvSpPr>
          <p:spPr>
            <a:xfrm>
              <a:off x="9552675" y="3346077"/>
              <a:ext cx="62584" cy="70868"/>
            </a:xfrm>
            <a:custGeom>
              <a:avLst/>
              <a:gdLst/>
              <a:ahLst/>
              <a:cxnLst/>
              <a:rect l="l" t="t" r="r" b="b"/>
              <a:pathLst>
                <a:path w="62584" h="70868" extrusionOk="0">
                  <a:moveTo>
                    <a:pt x="51408" y="51155"/>
                  </a:moveTo>
                  <a:cubicBezTo>
                    <a:pt x="51408" y="51155"/>
                    <a:pt x="41120" y="74010"/>
                    <a:pt x="16755" y="70502"/>
                  </a:cubicBezTo>
                  <a:cubicBezTo>
                    <a:pt x="-5080" y="67364"/>
                    <a:pt x="-3969" y="12445"/>
                    <a:pt x="10863" y="3104"/>
                  </a:cubicBezTo>
                  <a:cubicBezTo>
                    <a:pt x="15807" y="-19"/>
                    <a:pt x="25843" y="-1203"/>
                    <a:pt x="33289" y="1520"/>
                  </a:cubicBezTo>
                  <a:cubicBezTo>
                    <a:pt x="38530" y="3430"/>
                    <a:pt x="54117" y="16205"/>
                    <a:pt x="50638" y="34916"/>
                  </a:cubicBezTo>
                  <a:cubicBezTo>
                    <a:pt x="55449" y="32355"/>
                    <a:pt x="60245" y="32755"/>
                    <a:pt x="61903" y="35064"/>
                  </a:cubicBezTo>
                  <a:cubicBezTo>
                    <a:pt x="64020" y="37980"/>
                    <a:pt x="60601" y="43279"/>
                    <a:pt x="59816" y="44479"/>
                  </a:cubicBezTo>
                  <a:cubicBezTo>
                    <a:pt x="57137" y="48623"/>
                    <a:pt x="53229" y="50444"/>
                    <a:pt x="51408" y="51155"/>
                  </a:cubicBez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476" name="Google Shape;476;p8"/>
            <p:cNvGrpSpPr/>
            <p:nvPr/>
          </p:nvGrpSpPr>
          <p:grpSpPr>
            <a:xfrm>
              <a:off x="9666744" y="2321583"/>
              <a:ext cx="822521" cy="1025748"/>
              <a:chOff x="9666744" y="2321583"/>
              <a:chExt cx="822521" cy="1025748"/>
            </a:xfrm>
          </p:grpSpPr>
          <p:sp>
            <p:nvSpPr>
              <p:cNvPr id="477" name="Google Shape;477;p8"/>
              <p:cNvSpPr/>
              <p:nvPr/>
            </p:nvSpPr>
            <p:spPr>
              <a:xfrm>
                <a:off x="10029251" y="2419886"/>
                <a:ext cx="17733" cy="927445"/>
              </a:xfrm>
              <a:custGeom>
                <a:avLst/>
                <a:gdLst/>
                <a:ahLst/>
                <a:cxnLst/>
                <a:rect l="l" t="t" r="r" b="b"/>
                <a:pathLst>
                  <a:path w="17733" h="927445" extrusionOk="0">
                    <a:moveTo>
                      <a:pt x="8867" y="927445"/>
                    </a:moveTo>
                    <a:cubicBezTo>
                      <a:pt x="13767" y="927445"/>
                      <a:pt x="17734" y="923478"/>
                      <a:pt x="17734" y="918579"/>
                    </a:cubicBezTo>
                    <a:lnTo>
                      <a:pt x="17734" y="8867"/>
                    </a:lnTo>
                    <a:cubicBezTo>
                      <a:pt x="17734" y="3967"/>
                      <a:pt x="13767" y="0"/>
                      <a:pt x="8867" y="0"/>
                    </a:cubicBezTo>
                    <a:cubicBezTo>
                      <a:pt x="3967" y="0"/>
                      <a:pt x="0" y="3967"/>
                      <a:pt x="0" y="8867"/>
                    </a:cubicBezTo>
                    <a:lnTo>
                      <a:pt x="0" y="918579"/>
                    </a:lnTo>
                    <a:cubicBezTo>
                      <a:pt x="0" y="923478"/>
                      <a:pt x="3967" y="927445"/>
                      <a:pt x="8867" y="927445"/>
                    </a:cubicBezTo>
                    <a:close/>
                  </a:path>
                </a:pathLst>
              </a:custGeom>
              <a:solidFill>
                <a:srgbClr val="26264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478" name="Google Shape;478;p8"/>
              <p:cNvGrpSpPr/>
              <p:nvPr/>
            </p:nvGrpSpPr>
            <p:grpSpPr>
              <a:xfrm>
                <a:off x="9682242" y="2321583"/>
                <a:ext cx="807023" cy="602093"/>
                <a:chOff x="9682242" y="2321583"/>
                <a:chExt cx="807023" cy="602093"/>
              </a:xfrm>
            </p:grpSpPr>
            <p:sp>
              <p:nvSpPr>
                <p:cNvPr id="479" name="Google Shape;479;p8"/>
                <p:cNvSpPr/>
                <p:nvPr/>
              </p:nvSpPr>
              <p:spPr>
                <a:xfrm>
                  <a:off x="9682242" y="2321583"/>
                  <a:ext cx="807023" cy="6020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7023" h="602093" extrusionOk="0">
                      <a:moveTo>
                        <a:pt x="807024" y="46892"/>
                      </a:moveTo>
                      <a:lnTo>
                        <a:pt x="807024" y="555771"/>
                      </a:lnTo>
                      <a:cubicBezTo>
                        <a:pt x="807024" y="582683"/>
                        <a:pt x="785205" y="603392"/>
                        <a:pt x="759729" y="602030"/>
                      </a:cubicBezTo>
                      <a:lnTo>
                        <a:pt x="69914" y="564579"/>
                      </a:lnTo>
                      <a:lnTo>
                        <a:pt x="38221" y="562995"/>
                      </a:lnTo>
                      <a:cubicBezTo>
                        <a:pt x="18355" y="561870"/>
                        <a:pt x="0" y="541960"/>
                        <a:pt x="0" y="518468"/>
                      </a:cubicBezTo>
                      <a:lnTo>
                        <a:pt x="0" y="73759"/>
                      </a:lnTo>
                      <a:cubicBezTo>
                        <a:pt x="0" y="50267"/>
                        <a:pt x="18104" y="30505"/>
                        <a:pt x="37954" y="29721"/>
                      </a:cubicBezTo>
                      <a:lnTo>
                        <a:pt x="628560" y="5355"/>
                      </a:lnTo>
                      <a:lnTo>
                        <a:pt x="759166" y="41"/>
                      </a:lnTo>
                      <a:cubicBezTo>
                        <a:pt x="784657" y="-1054"/>
                        <a:pt x="807024" y="19906"/>
                        <a:pt x="807024" y="46892"/>
                      </a:cubicBezTo>
                      <a:close/>
                    </a:path>
                  </a:pathLst>
                </a:custGeom>
                <a:solidFill>
                  <a:srgbClr val="89397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480" name="Google Shape;480;p8"/>
                <p:cNvGrpSpPr/>
                <p:nvPr/>
              </p:nvGrpSpPr>
              <p:grpSpPr>
                <a:xfrm>
                  <a:off x="9999660" y="2397414"/>
                  <a:ext cx="87633" cy="425608"/>
                  <a:chOff x="9999660" y="2397414"/>
                  <a:chExt cx="87633" cy="425608"/>
                </a:xfrm>
              </p:grpSpPr>
              <p:sp>
                <p:nvSpPr>
                  <p:cNvPr id="481" name="Google Shape;481;p8"/>
                  <p:cNvSpPr/>
                  <p:nvPr/>
                </p:nvSpPr>
                <p:spPr>
                  <a:xfrm>
                    <a:off x="10000513" y="2397414"/>
                    <a:ext cx="84893" cy="28038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4893" h="280381" extrusionOk="0">
                        <a:moveTo>
                          <a:pt x="57648" y="280368"/>
                        </a:moveTo>
                        <a:lnTo>
                          <a:pt x="26903" y="279006"/>
                        </a:lnTo>
                        <a:cubicBezTo>
                          <a:pt x="18436" y="278636"/>
                          <a:pt x="11464" y="270272"/>
                          <a:pt x="11019" y="260562"/>
                        </a:cubicBezTo>
                        <a:lnTo>
                          <a:pt x="21" y="17720"/>
                        </a:lnTo>
                        <a:cubicBezTo>
                          <a:pt x="-201" y="12731"/>
                          <a:pt x="1353" y="8498"/>
                          <a:pt x="4343" y="4916"/>
                        </a:cubicBezTo>
                        <a:cubicBezTo>
                          <a:pt x="7333" y="1333"/>
                          <a:pt x="11493" y="-43"/>
                          <a:pt x="15845" y="1"/>
                        </a:cubicBezTo>
                        <a:lnTo>
                          <a:pt x="68780" y="608"/>
                        </a:lnTo>
                        <a:cubicBezTo>
                          <a:pt x="73192" y="652"/>
                          <a:pt x="77425" y="2029"/>
                          <a:pt x="80460" y="5715"/>
                        </a:cubicBezTo>
                        <a:cubicBezTo>
                          <a:pt x="83509" y="9401"/>
                          <a:pt x="85108" y="13975"/>
                          <a:pt x="84871" y="19008"/>
                        </a:cubicBezTo>
                        <a:lnTo>
                          <a:pt x="73680" y="263404"/>
                        </a:lnTo>
                        <a:cubicBezTo>
                          <a:pt x="73251" y="273144"/>
                          <a:pt x="66190" y="280753"/>
                          <a:pt x="57648" y="280368"/>
                        </a:cubicBezTo>
                        <a:close/>
                      </a:path>
                    </a:pathLst>
                  </a:custGeom>
                  <a:solidFill>
                    <a:srgbClr val="893976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82" name="Google Shape;482;p8"/>
                  <p:cNvSpPr/>
                  <p:nvPr/>
                </p:nvSpPr>
                <p:spPr>
                  <a:xfrm>
                    <a:off x="9999660" y="2725393"/>
                    <a:ext cx="87633" cy="9762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7633" h="97629" extrusionOk="0">
                        <a:moveTo>
                          <a:pt x="11295" y="11038"/>
                        </a:moveTo>
                        <a:cubicBezTo>
                          <a:pt x="18844" y="3044"/>
                          <a:pt x="29517" y="-612"/>
                          <a:pt x="43343" y="83"/>
                        </a:cubicBezTo>
                        <a:cubicBezTo>
                          <a:pt x="57716" y="809"/>
                          <a:pt x="68715" y="5472"/>
                          <a:pt x="76265" y="14102"/>
                        </a:cubicBezTo>
                        <a:cubicBezTo>
                          <a:pt x="83844" y="22747"/>
                          <a:pt x="87633" y="35137"/>
                          <a:pt x="87633" y="51272"/>
                        </a:cubicBezTo>
                        <a:cubicBezTo>
                          <a:pt x="87633" y="66830"/>
                          <a:pt x="83755" y="78642"/>
                          <a:pt x="76013" y="86725"/>
                        </a:cubicBezTo>
                        <a:cubicBezTo>
                          <a:pt x="68286" y="94792"/>
                          <a:pt x="57376" y="98375"/>
                          <a:pt x="43343" y="97501"/>
                        </a:cubicBezTo>
                        <a:cubicBezTo>
                          <a:pt x="29680" y="96657"/>
                          <a:pt x="19037" y="91669"/>
                          <a:pt x="11413" y="82535"/>
                        </a:cubicBezTo>
                        <a:cubicBezTo>
                          <a:pt x="3804" y="73432"/>
                          <a:pt x="0" y="61367"/>
                          <a:pt x="0" y="46357"/>
                        </a:cubicBezTo>
                        <a:cubicBezTo>
                          <a:pt x="0" y="30799"/>
                          <a:pt x="3760" y="19016"/>
                          <a:pt x="11295" y="11038"/>
                        </a:cubicBezTo>
                        <a:close/>
                      </a:path>
                    </a:pathLst>
                  </a:custGeom>
                  <a:solidFill>
                    <a:srgbClr val="893976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483" name="Google Shape;483;p8"/>
                <p:cNvSpPr/>
                <p:nvPr/>
              </p:nvSpPr>
              <p:spPr>
                <a:xfrm>
                  <a:off x="9752156" y="2321583"/>
                  <a:ext cx="737109" cy="6020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109" h="602093" extrusionOk="0">
                      <a:moveTo>
                        <a:pt x="737110" y="46892"/>
                      </a:moveTo>
                      <a:lnTo>
                        <a:pt x="737110" y="555771"/>
                      </a:lnTo>
                      <a:cubicBezTo>
                        <a:pt x="737110" y="582683"/>
                        <a:pt x="715291" y="603392"/>
                        <a:pt x="689815" y="602030"/>
                      </a:cubicBezTo>
                      <a:lnTo>
                        <a:pt x="0" y="564579"/>
                      </a:lnTo>
                      <a:cubicBezTo>
                        <a:pt x="26764" y="507158"/>
                        <a:pt x="111643" y="530577"/>
                        <a:pt x="187049" y="407683"/>
                      </a:cubicBezTo>
                      <a:cubicBezTo>
                        <a:pt x="209239" y="371549"/>
                        <a:pt x="234078" y="350958"/>
                        <a:pt x="259791" y="339027"/>
                      </a:cubicBezTo>
                      <a:cubicBezTo>
                        <a:pt x="280752" y="329287"/>
                        <a:pt x="302098" y="325305"/>
                        <a:pt x="322851" y="323410"/>
                      </a:cubicBezTo>
                      <a:cubicBezTo>
                        <a:pt x="398316" y="316408"/>
                        <a:pt x="463464" y="337118"/>
                        <a:pt x="457543" y="210701"/>
                      </a:cubicBezTo>
                      <a:cubicBezTo>
                        <a:pt x="452347" y="99428"/>
                        <a:pt x="506910" y="38706"/>
                        <a:pt x="559756" y="5355"/>
                      </a:cubicBezTo>
                      <a:lnTo>
                        <a:pt x="689815" y="41"/>
                      </a:lnTo>
                      <a:cubicBezTo>
                        <a:pt x="715291" y="-1054"/>
                        <a:pt x="737110" y="19906"/>
                        <a:pt x="737110" y="46892"/>
                      </a:cubicBezTo>
                      <a:close/>
                    </a:path>
                  </a:pathLst>
                </a:custGeom>
                <a:solidFill>
                  <a:srgbClr val="893976">
                    <a:alpha val="29803"/>
                  </a:srgb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484" name="Google Shape;484;p8"/>
              <p:cNvGrpSpPr/>
              <p:nvPr/>
            </p:nvGrpSpPr>
            <p:grpSpPr>
              <a:xfrm>
                <a:off x="9666744" y="2321583"/>
                <a:ext cx="796661" cy="602093"/>
                <a:chOff x="9666744" y="2321583"/>
                <a:chExt cx="796661" cy="602093"/>
              </a:xfrm>
            </p:grpSpPr>
            <p:sp>
              <p:nvSpPr>
                <p:cNvPr id="485" name="Google Shape;485;p8"/>
                <p:cNvSpPr/>
                <p:nvPr/>
              </p:nvSpPr>
              <p:spPr>
                <a:xfrm>
                  <a:off x="9666744" y="2321583"/>
                  <a:ext cx="796661" cy="6020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6661" h="602093" extrusionOk="0">
                      <a:moveTo>
                        <a:pt x="796662" y="46892"/>
                      </a:moveTo>
                      <a:lnTo>
                        <a:pt x="796662" y="555771"/>
                      </a:lnTo>
                      <a:cubicBezTo>
                        <a:pt x="796662" y="582683"/>
                        <a:pt x="778943" y="603392"/>
                        <a:pt x="753467" y="602030"/>
                      </a:cubicBezTo>
                      <a:lnTo>
                        <a:pt x="65710" y="564579"/>
                      </a:lnTo>
                      <a:lnTo>
                        <a:pt x="36119" y="562995"/>
                      </a:lnTo>
                      <a:cubicBezTo>
                        <a:pt x="16254" y="561870"/>
                        <a:pt x="0" y="541960"/>
                        <a:pt x="0" y="518468"/>
                      </a:cubicBezTo>
                      <a:lnTo>
                        <a:pt x="0" y="73759"/>
                      </a:lnTo>
                      <a:cubicBezTo>
                        <a:pt x="0" y="50267"/>
                        <a:pt x="17038" y="30505"/>
                        <a:pt x="36889" y="29721"/>
                      </a:cubicBezTo>
                      <a:lnTo>
                        <a:pt x="626947" y="5355"/>
                      </a:lnTo>
                      <a:lnTo>
                        <a:pt x="753186" y="41"/>
                      </a:lnTo>
                      <a:cubicBezTo>
                        <a:pt x="778662" y="-1054"/>
                        <a:pt x="796662" y="19906"/>
                        <a:pt x="796662" y="46892"/>
                      </a:cubicBezTo>
                      <a:close/>
                    </a:path>
                  </a:pathLst>
                </a:custGeom>
                <a:solidFill>
                  <a:srgbClr val="AA80F9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486" name="Google Shape;486;p8"/>
                <p:cNvGrpSpPr/>
                <p:nvPr/>
              </p:nvGrpSpPr>
              <p:grpSpPr>
                <a:xfrm>
                  <a:off x="9982001" y="2397414"/>
                  <a:ext cx="87633" cy="425608"/>
                  <a:chOff x="9982001" y="2397414"/>
                  <a:chExt cx="87633" cy="425608"/>
                </a:xfrm>
              </p:grpSpPr>
              <p:sp>
                <p:nvSpPr>
                  <p:cNvPr id="487" name="Google Shape;487;p8"/>
                  <p:cNvSpPr/>
                  <p:nvPr/>
                </p:nvSpPr>
                <p:spPr>
                  <a:xfrm>
                    <a:off x="9982853" y="2397414"/>
                    <a:ext cx="84894" cy="28038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4894" h="280381" extrusionOk="0">
                        <a:moveTo>
                          <a:pt x="57649" y="280368"/>
                        </a:moveTo>
                        <a:lnTo>
                          <a:pt x="26903" y="279006"/>
                        </a:lnTo>
                        <a:cubicBezTo>
                          <a:pt x="18436" y="278636"/>
                          <a:pt x="11464" y="270272"/>
                          <a:pt x="11020" y="260562"/>
                        </a:cubicBezTo>
                        <a:lnTo>
                          <a:pt x="21" y="17720"/>
                        </a:lnTo>
                        <a:cubicBezTo>
                          <a:pt x="-201" y="12731"/>
                          <a:pt x="1353" y="8498"/>
                          <a:pt x="4344" y="4916"/>
                        </a:cubicBezTo>
                        <a:cubicBezTo>
                          <a:pt x="7334" y="1333"/>
                          <a:pt x="11493" y="-43"/>
                          <a:pt x="15845" y="1"/>
                        </a:cubicBezTo>
                        <a:lnTo>
                          <a:pt x="68781" y="608"/>
                        </a:lnTo>
                        <a:cubicBezTo>
                          <a:pt x="73192" y="652"/>
                          <a:pt x="77425" y="2029"/>
                          <a:pt x="80460" y="5715"/>
                        </a:cubicBezTo>
                        <a:cubicBezTo>
                          <a:pt x="83509" y="9401"/>
                          <a:pt x="85108" y="13975"/>
                          <a:pt x="84871" y="19008"/>
                        </a:cubicBezTo>
                        <a:lnTo>
                          <a:pt x="73680" y="263404"/>
                        </a:lnTo>
                        <a:cubicBezTo>
                          <a:pt x="73251" y="273144"/>
                          <a:pt x="66190" y="280753"/>
                          <a:pt x="57649" y="280368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488" name="Google Shape;488;p8"/>
                  <p:cNvSpPr/>
                  <p:nvPr/>
                </p:nvSpPr>
                <p:spPr>
                  <a:xfrm>
                    <a:off x="9982001" y="2725393"/>
                    <a:ext cx="87633" cy="9762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7633" h="97629" extrusionOk="0">
                        <a:moveTo>
                          <a:pt x="11294" y="11038"/>
                        </a:moveTo>
                        <a:cubicBezTo>
                          <a:pt x="18844" y="3044"/>
                          <a:pt x="29517" y="-612"/>
                          <a:pt x="43343" y="83"/>
                        </a:cubicBezTo>
                        <a:cubicBezTo>
                          <a:pt x="57716" y="809"/>
                          <a:pt x="68715" y="5472"/>
                          <a:pt x="76265" y="14102"/>
                        </a:cubicBezTo>
                        <a:cubicBezTo>
                          <a:pt x="83843" y="22747"/>
                          <a:pt x="87633" y="35137"/>
                          <a:pt x="87633" y="51272"/>
                        </a:cubicBezTo>
                        <a:cubicBezTo>
                          <a:pt x="87633" y="66830"/>
                          <a:pt x="83755" y="78642"/>
                          <a:pt x="76013" y="86725"/>
                        </a:cubicBezTo>
                        <a:cubicBezTo>
                          <a:pt x="68286" y="94792"/>
                          <a:pt x="57376" y="98375"/>
                          <a:pt x="43343" y="97501"/>
                        </a:cubicBezTo>
                        <a:cubicBezTo>
                          <a:pt x="29680" y="96657"/>
                          <a:pt x="19036" y="91669"/>
                          <a:pt x="11413" y="82535"/>
                        </a:cubicBezTo>
                        <a:cubicBezTo>
                          <a:pt x="3804" y="73432"/>
                          <a:pt x="0" y="61367"/>
                          <a:pt x="0" y="46357"/>
                        </a:cubicBezTo>
                        <a:cubicBezTo>
                          <a:pt x="0" y="30799"/>
                          <a:pt x="3760" y="19016"/>
                          <a:pt x="11294" y="11038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489" name="Google Shape;489;p8"/>
                <p:cNvSpPr/>
                <p:nvPr/>
              </p:nvSpPr>
              <p:spPr>
                <a:xfrm>
                  <a:off x="9732453" y="2321583"/>
                  <a:ext cx="730952" cy="6020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0952" h="602093" extrusionOk="0">
                      <a:moveTo>
                        <a:pt x="730952" y="46892"/>
                      </a:moveTo>
                      <a:lnTo>
                        <a:pt x="730952" y="555771"/>
                      </a:lnTo>
                      <a:cubicBezTo>
                        <a:pt x="730952" y="582683"/>
                        <a:pt x="713233" y="603392"/>
                        <a:pt x="687757" y="602030"/>
                      </a:cubicBezTo>
                      <a:lnTo>
                        <a:pt x="0" y="564579"/>
                      </a:lnTo>
                      <a:cubicBezTo>
                        <a:pt x="26764" y="507158"/>
                        <a:pt x="112680" y="530577"/>
                        <a:pt x="188071" y="407683"/>
                      </a:cubicBezTo>
                      <a:cubicBezTo>
                        <a:pt x="210260" y="371549"/>
                        <a:pt x="235618" y="350958"/>
                        <a:pt x="261330" y="339027"/>
                      </a:cubicBezTo>
                      <a:cubicBezTo>
                        <a:pt x="282291" y="329287"/>
                        <a:pt x="303903" y="325305"/>
                        <a:pt x="324642" y="323410"/>
                      </a:cubicBezTo>
                      <a:cubicBezTo>
                        <a:pt x="400107" y="316408"/>
                        <a:pt x="465388" y="337118"/>
                        <a:pt x="459467" y="210701"/>
                      </a:cubicBezTo>
                      <a:cubicBezTo>
                        <a:pt x="454271" y="99428"/>
                        <a:pt x="508894" y="38706"/>
                        <a:pt x="561740" y="5355"/>
                      </a:cubicBezTo>
                      <a:lnTo>
                        <a:pt x="687728" y="41"/>
                      </a:lnTo>
                      <a:cubicBezTo>
                        <a:pt x="713203" y="-1054"/>
                        <a:pt x="730952" y="19906"/>
                        <a:pt x="730952" y="46892"/>
                      </a:cubicBezTo>
                      <a:close/>
                    </a:path>
                  </a:pathLst>
                </a:custGeom>
                <a:solidFill>
                  <a:srgbClr val="AA80F9">
                    <a:alpha val="20000"/>
                  </a:srgb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sp>
          <p:nvSpPr>
            <p:cNvPr id="490" name="Google Shape;490;p8"/>
            <p:cNvSpPr/>
            <p:nvPr/>
          </p:nvSpPr>
          <p:spPr>
            <a:xfrm>
              <a:off x="10021717" y="3273354"/>
              <a:ext cx="23237" cy="47871"/>
            </a:xfrm>
            <a:custGeom>
              <a:avLst/>
              <a:gdLst/>
              <a:ahLst/>
              <a:cxnLst/>
              <a:rect l="l" t="t" r="r" b="b"/>
              <a:pathLst>
                <a:path w="23237" h="47871" extrusionOk="0">
                  <a:moveTo>
                    <a:pt x="0" y="28163"/>
                  </a:moveTo>
                  <a:cubicBezTo>
                    <a:pt x="0" y="28163"/>
                    <a:pt x="16372" y="-11198"/>
                    <a:pt x="21523" y="3146"/>
                  </a:cubicBezTo>
                  <a:cubicBezTo>
                    <a:pt x="26674" y="17490"/>
                    <a:pt x="19480" y="35520"/>
                    <a:pt x="9740" y="45645"/>
                  </a:cubicBezTo>
                  <a:cubicBezTo>
                    <a:pt x="0" y="55755"/>
                    <a:pt x="0" y="28163"/>
                    <a:pt x="0" y="28163"/>
                  </a:cubicBez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91" name="Google Shape;491;p8"/>
          <p:cNvGrpSpPr/>
          <p:nvPr/>
        </p:nvGrpSpPr>
        <p:grpSpPr>
          <a:xfrm>
            <a:off x="6650559" y="4054516"/>
            <a:ext cx="1020402" cy="1224608"/>
            <a:chOff x="6650559" y="4054516"/>
            <a:chExt cx="1020402" cy="1224608"/>
          </a:xfrm>
        </p:grpSpPr>
        <p:grpSp>
          <p:nvGrpSpPr>
            <p:cNvPr id="492" name="Google Shape;492;p8"/>
            <p:cNvGrpSpPr/>
            <p:nvPr/>
          </p:nvGrpSpPr>
          <p:grpSpPr>
            <a:xfrm>
              <a:off x="6650559" y="4054516"/>
              <a:ext cx="1020402" cy="1205023"/>
              <a:chOff x="6650559" y="4054516"/>
              <a:chExt cx="1020402" cy="1205023"/>
            </a:xfrm>
          </p:grpSpPr>
          <p:sp>
            <p:nvSpPr>
              <p:cNvPr id="493" name="Google Shape;493;p8"/>
              <p:cNvSpPr/>
              <p:nvPr/>
            </p:nvSpPr>
            <p:spPr>
              <a:xfrm>
                <a:off x="6650559" y="4054516"/>
                <a:ext cx="1020402" cy="1205023"/>
              </a:xfrm>
              <a:custGeom>
                <a:avLst/>
                <a:gdLst/>
                <a:ahLst/>
                <a:cxnLst/>
                <a:rect l="l" t="t" r="r" b="b"/>
                <a:pathLst>
                  <a:path w="1020402" h="1205023" extrusionOk="0">
                    <a:moveTo>
                      <a:pt x="582545" y="1205024"/>
                    </a:moveTo>
                    <a:cubicBezTo>
                      <a:pt x="382114" y="1179267"/>
                      <a:pt x="127978" y="1111603"/>
                      <a:pt x="25912" y="920823"/>
                    </a:cubicBezTo>
                    <a:cubicBezTo>
                      <a:pt x="1635" y="875437"/>
                      <a:pt x="-22731" y="787256"/>
                      <a:pt x="38553" y="754053"/>
                    </a:cubicBezTo>
                    <a:cubicBezTo>
                      <a:pt x="94568" y="723707"/>
                      <a:pt x="167013" y="755756"/>
                      <a:pt x="208653" y="795250"/>
                    </a:cubicBezTo>
                    <a:cubicBezTo>
                      <a:pt x="239266" y="824293"/>
                      <a:pt x="263158" y="889100"/>
                      <a:pt x="297560" y="909602"/>
                    </a:cubicBezTo>
                    <a:cubicBezTo>
                      <a:pt x="347904" y="939593"/>
                      <a:pt x="375008" y="857748"/>
                      <a:pt x="373943" y="823967"/>
                    </a:cubicBezTo>
                    <a:cubicBezTo>
                      <a:pt x="371574" y="748443"/>
                      <a:pt x="278671" y="717520"/>
                      <a:pt x="216928" y="701118"/>
                    </a:cubicBezTo>
                    <a:cubicBezTo>
                      <a:pt x="114448" y="673896"/>
                      <a:pt x="-4878" y="650567"/>
                      <a:pt x="1531" y="535074"/>
                    </a:cubicBezTo>
                    <a:cubicBezTo>
                      <a:pt x="7956" y="419582"/>
                      <a:pt x="120561" y="350304"/>
                      <a:pt x="207188" y="400827"/>
                    </a:cubicBezTo>
                    <a:cubicBezTo>
                      <a:pt x="278568" y="442467"/>
                      <a:pt x="268516" y="531329"/>
                      <a:pt x="317277" y="584634"/>
                    </a:cubicBezTo>
                    <a:cubicBezTo>
                      <a:pt x="360605" y="632004"/>
                      <a:pt x="375674" y="555117"/>
                      <a:pt x="372788" y="517429"/>
                    </a:cubicBezTo>
                    <a:cubicBezTo>
                      <a:pt x="366497" y="435554"/>
                      <a:pt x="294510" y="376343"/>
                      <a:pt x="241545" y="321483"/>
                    </a:cubicBezTo>
                    <a:cubicBezTo>
                      <a:pt x="181653" y="259459"/>
                      <a:pt x="115499" y="134656"/>
                      <a:pt x="179329" y="52648"/>
                    </a:cubicBezTo>
                    <a:cubicBezTo>
                      <a:pt x="216055" y="5456"/>
                      <a:pt x="309372" y="-5601"/>
                      <a:pt x="364528" y="2362"/>
                    </a:cubicBezTo>
                    <a:cubicBezTo>
                      <a:pt x="634488" y="41339"/>
                      <a:pt x="455477" y="390716"/>
                      <a:pt x="504563" y="429693"/>
                    </a:cubicBezTo>
                    <a:cubicBezTo>
                      <a:pt x="553650" y="468668"/>
                      <a:pt x="600086" y="400442"/>
                      <a:pt x="599968" y="296688"/>
                    </a:cubicBezTo>
                    <a:cubicBezTo>
                      <a:pt x="599849" y="192935"/>
                      <a:pt x="615733" y="116419"/>
                      <a:pt x="724001" y="149622"/>
                    </a:cubicBezTo>
                    <a:cubicBezTo>
                      <a:pt x="832270" y="182825"/>
                      <a:pt x="852890" y="453836"/>
                      <a:pt x="729256" y="557974"/>
                    </a:cubicBezTo>
                    <a:cubicBezTo>
                      <a:pt x="605623" y="662113"/>
                      <a:pt x="737013" y="775755"/>
                      <a:pt x="770201" y="701118"/>
                    </a:cubicBezTo>
                    <a:cubicBezTo>
                      <a:pt x="794167" y="647221"/>
                      <a:pt x="815232" y="506090"/>
                      <a:pt x="884480" y="490606"/>
                    </a:cubicBezTo>
                    <a:cubicBezTo>
                      <a:pt x="999868" y="464864"/>
                      <a:pt x="998166" y="700482"/>
                      <a:pt x="964948" y="755312"/>
                    </a:cubicBezTo>
                    <a:cubicBezTo>
                      <a:pt x="918393" y="832183"/>
                      <a:pt x="813130" y="848881"/>
                      <a:pt x="754347" y="915213"/>
                    </a:cubicBezTo>
                    <a:cubicBezTo>
                      <a:pt x="737265" y="934486"/>
                      <a:pt x="698718" y="982196"/>
                      <a:pt x="713699" y="1010366"/>
                    </a:cubicBezTo>
                    <a:cubicBezTo>
                      <a:pt x="734585" y="1049637"/>
                      <a:pt x="792864" y="1007627"/>
                      <a:pt x="814269" y="989419"/>
                    </a:cubicBezTo>
                    <a:cubicBezTo>
                      <a:pt x="862408" y="948490"/>
                      <a:pt x="929036" y="809416"/>
                      <a:pt x="996848" y="901772"/>
                    </a:cubicBezTo>
                    <a:cubicBezTo>
                      <a:pt x="1080618" y="1015813"/>
                      <a:pt x="940583" y="1184892"/>
                      <a:pt x="582545" y="1205024"/>
                    </a:cubicBezTo>
                    <a:close/>
                  </a:path>
                </a:pathLst>
              </a:custGeom>
              <a:solidFill>
                <a:srgbClr val="FF908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94" name="Google Shape;494;p8"/>
              <p:cNvSpPr/>
              <p:nvPr/>
            </p:nvSpPr>
            <p:spPr>
              <a:xfrm>
                <a:off x="7022329" y="4321723"/>
                <a:ext cx="190600" cy="918839"/>
              </a:xfrm>
              <a:custGeom>
                <a:avLst/>
                <a:gdLst/>
                <a:ahLst/>
                <a:cxnLst/>
                <a:rect l="l" t="t" r="r" b="b"/>
                <a:pathLst>
                  <a:path w="190600" h="918839" extrusionOk="0">
                    <a:moveTo>
                      <a:pt x="181909" y="918839"/>
                    </a:moveTo>
                    <a:cubicBezTo>
                      <a:pt x="186617" y="918839"/>
                      <a:pt x="190480" y="914457"/>
                      <a:pt x="190569" y="909720"/>
                    </a:cubicBezTo>
                    <a:cubicBezTo>
                      <a:pt x="190643" y="905635"/>
                      <a:pt x="196224" y="494455"/>
                      <a:pt x="16798" y="5811"/>
                    </a:cubicBezTo>
                    <a:cubicBezTo>
                      <a:pt x="15140" y="1326"/>
                      <a:pt x="10166" y="-1131"/>
                      <a:pt x="5681" y="512"/>
                    </a:cubicBezTo>
                    <a:cubicBezTo>
                      <a:pt x="1196" y="2155"/>
                      <a:pt x="-1114" y="7055"/>
                      <a:pt x="530" y="11555"/>
                    </a:cubicBezTo>
                    <a:cubicBezTo>
                      <a:pt x="178845" y="497193"/>
                      <a:pt x="173324" y="905368"/>
                      <a:pt x="173250" y="909439"/>
                    </a:cubicBezTo>
                    <a:cubicBezTo>
                      <a:pt x="173161" y="914220"/>
                      <a:pt x="176965" y="918839"/>
                      <a:pt x="181746" y="918839"/>
                    </a:cubicBezTo>
                    <a:cubicBezTo>
                      <a:pt x="181791" y="918839"/>
                      <a:pt x="181850" y="918839"/>
                      <a:pt x="181909" y="9188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95" name="Google Shape;495;p8"/>
            <p:cNvSpPr/>
            <p:nvPr/>
          </p:nvSpPr>
          <p:spPr>
            <a:xfrm>
              <a:off x="7119409" y="4465411"/>
              <a:ext cx="550110" cy="813713"/>
            </a:xfrm>
            <a:custGeom>
              <a:avLst/>
              <a:gdLst/>
              <a:ahLst/>
              <a:cxnLst/>
              <a:rect l="l" t="t" r="r" b="b"/>
              <a:pathLst>
                <a:path w="550110" h="813713" extrusionOk="0">
                  <a:moveTo>
                    <a:pt x="11110" y="618359"/>
                  </a:moveTo>
                  <a:cubicBezTo>
                    <a:pt x="43603" y="590707"/>
                    <a:pt x="112628" y="633946"/>
                    <a:pt x="141287" y="650392"/>
                  </a:cubicBezTo>
                  <a:cubicBezTo>
                    <a:pt x="157910" y="659925"/>
                    <a:pt x="180648" y="674566"/>
                    <a:pt x="200646" y="666069"/>
                  </a:cubicBezTo>
                  <a:cubicBezTo>
                    <a:pt x="221652" y="657143"/>
                    <a:pt x="220171" y="635101"/>
                    <a:pt x="207471" y="619484"/>
                  </a:cubicBezTo>
                  <a:cubicBezTo>
                    <a:pt x="184733" y="591521"/>
                    <a:pt x="141109" y="583839"/>
                    <a:pt x="109401" y="570205"/>
                  </a:cubicBezTo>
                  <a:cubicBezTo>
                    <a:pt x="75340" y="555565"/>
                    <a:pt x="44076" y="535625"/>
                    <a:pt x="27275" y="501253"/>
                  </a:cubicBezTo>
                  <a:cubicBezTo>
                    <a:pt x="13878" y="473853"/>
                    <a:pt x="10829" y="433337"/>
                    <a:pt x="25898" y="406337"/>
                  </a:cubicBezTo>
                  <a:cubicBezTo>
                    <a:pt x="67613" y="331642"/>
                    <a:pt x="128349" y="389935"/>
                    <a:pt x="162307" y="434492"/>
                  </a:cubicBezTo>
                  <a:cubicBezTo>
                    <a:pt x="178783" y="456119"/>
                    <a:pt x="215686" y="493348"/>
                    <a:pt x="243664" y="467858"/>
                  </a:cubicBezTo>
                  <a:cubicBezTo>
                    <a:pt x="273417" y="440739"/>
                    <a:pt x="247882" y="392378"/>
                    <a:pt x="224790" y="371062"/>
                  </a:cubicBezTo>
                  <a:cubicBezTo>
                    <a:pt x="194622" y="343203"/>
                    <a:pt x="158088" y="323826"/>
                    <a:pt x="125241" y="299608"/>
                  </a:cubicBezTo>
                  <a:cubicBezTo>
                    <a:pt x="95620" y="277774"/>
                    <a:pt x="65185" y="246480"/>
                    <a:pt x="84903" y="207756"/>
                  </a:cubicBezTo>
                  <a:cubicBezTo>
                    <a:pt x="100135" y="177840"/>
                    <a:pt x="138489" y="161290"/>
                    <a:pt x="171233" y="163821"/>
                  </a:cubicBezTo>
                  <a:cubicBezTo>
                    <a:pt x="246950" y="169683"/>
                    <a:pt x="258748" y="280231"/>
                    <a:pt x="308619" y="322671"/>
                  </a:cubicBezTo>
                  <a:cubicBezTo>
                    <a:pt x="326249" y="337681"/>
                    <a:pt x="366320" y="349612"/>
                    <a:pt x="387355" y="334884"/>
                  </a:cubicBezTo>
                  <a:cubicBezTo>
                    <a:pt x="408760" y="319858"/>
                    <a:pt x="394846" y="285516"/>
                    <a:pt x="387148" y="266776"/>
                  </a:cubicBezTo>
                  <a:cubicBezTo>
                    <a:pt x="364322" y="211220"/>
                    <a:pt x="200528" y="24985"/>
                    <a:pt x="336271" y="1596"/>
                  </a:cubicBezTo>
                  <a:cubicBezTo>
                    <a:pt x="370436" y="-4295"/>
                    <a:pt x="417524" y="6466"/>
                    <a:pt x="444361" y="28182"/>
                  </a:cubicBezTo>
                  <a:cubicBezTo>
                    <a:pt x="495002" y="69157"/>
                    <a:pt x="521884" y="150321"/>
                    <a:pt x="535221" y="211916"/>
                  </a:cubicBezTo>
                  <a:cubicBezTo>
                    <a:pt x="556212" y="308801"/>
                    <a:pt x="555013" y="416403"/>
                    <a:pt x="531595" y="512770"/>
                  </a:cubicBezTo>
                  <a:cubicBezTo>
                    <a:pt x="479829" y="725724"/>
                    <a:pt x="358149" y="794114"/>
                    <a:pt x="358149" y="794114"/>
                  </a:cubicBezTo>
                  <a:cubicBezTo>
                    <a:pt x="305525" y="811433"/>
                    <a:pt x="239726" y="819974"/>
                    <a:pt x="185177" y="808428"/>
                  </a:cubicBezTo>
                  <a:cubicBezTo>
                    <a:pt x="121051" y="794854"/>
                    <a:pt x="44357" y="747381"/>
                    <a:pt x="12650" y="688155"/>
                  </a:cubicBezTo>
                  <a:cubicBezTo>
                    <a:pt x="2391" y="669014"/>
                    <a:pt x="-9022" y="635471"/>
                    <a:pt x="11110" y="618359"/>
                  </a:cubicBezTo>
                  <a:close/>
                </a:path>
              </a:pathLst>
            </a:custGeom>
            <a:solidFill>
              <a:srgbClr val="AA80F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96" name="Google Shape;496;p8"/>
          <p:cNvSpPr txBox="1"/>
          <p:nvPr/>
        </p:nvSpPr>
        <p:spPr>
          <a:xfrm>
            <a:off x="2075309" y="2918470"/>
            <a:ext cx="2556588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INHOPE</a:t>
            </a:r>
            <a:endParaRPr/>
          </a:p>
        </p:txBody>
      </p:sp>
      <p:sp>
        <p:nvSpPr>
          <p:cNvPr id="93" name="Rectangle 6">
            <a:extLst>
              <a:ext uri="{FF2B5EF4-FFF2-40B4-BE49-F238E27FC236}">
                <a16:creationId xmlns:a16="http://schemas.microsoft.com/office/drawing/2014/main" id="{64B801A0-8D92-4BBA-B7E4-3EDEE0CB78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004" y="6207833"/>
            <a:ext cx="10745249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t-LT" altLang="en-US" sz="900" b="1" i="0" u="none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ea typeface="Carlito"/>
                <a:cs typeface="Carlito"/>
              </a:rPr>
              <a:t>Socialiniai tinklai: nauda ir pavojai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t-LT" altLang="en-US" sz="900" b="0" i="0" u="none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ea typeface="Carlito"/>
                <a:cs typeface="Carlito"/>
              </a:rPr>
              <a:t>"Erasmus+" projekto ID numeris: 2020-1-UK01-KA201-078830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t-LT" altLang="en-US" sz="900" b="0" i="0" u="none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ea typeface="Carlito"/>
                <a:cs typeface="Carlito"/>
              </a:rPr>
              <a:t>Europos Komisijos parama šio leidinio leidybai nereiškia, kad ji pritaria jo turiniui, kuris atspindi tik autorių požiūrį, ir Komisija negali būti laikoma atsakinga už bet kokį jame pateiktos informacijos panaudojimą.</a:t>
            </a:r>
            <a:endParaRPr kumimoji="0" lang="lt-LT" altLang="en-US" sz="1800" b="0" i="0" u="none" strike="noStrike" cap="none" normalizeH="0" baseline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500"/>
                                        <p:tgtEl>
                                          <p:spTgt spid="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300"/>
                                        <p:tgtEl>
                                          <p:spTgt spid="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500"/>
                                        <p:tgtEl>
                                          <p:spTgt spid="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p9"/>
          <p:cNvSpPr txBox="1"/>
          <p:nvPr/>
        </p:nvSpPr>
        <p:spPr>
          <a:xfrm>
            <a:off x="0" y="5692909"/>
            <a:ext cx="608648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sng" strike="noStrike">
                <a:solidFill>
                  <a:srgbClr val="1155CC"/>
                </a:solidFill>
                <a:latin typeface="Calibri"/>
                <a:ea typeface="Calibri"/>
                <a:cs typeface="Calibri"/>
                <a:sym typeface="Calibri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https://support.google.com/blogger/answer/7540088?hl=en</a:t>
            </a:r>
            <a:r>
              <a:rPr lang="en-US" sz="1800" b="0" i="0" u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2400">
              <a:solidFill>
                <a:srgbClr val="595959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504" name="Google Shape;504;p9"/>
          <p:cNvSpPr/>
          <p:nvPr/>
        </p:nvSpPr>
        <p:spPr>
          <a:xfrm>
            <a:off x="5861927" y="683063"/>
            <a:ext cx="5491873" cy="5491873"/>
          </a:xfrm>
          <a:custGeom>
            <a:avLst/>
            <a:gdLst/>
            <a:ahLst/>
            <a:cxnLst/>
            <a:rect l="l" t="t" r="r" b="b"/>
            <a:pathLst>
              <a:path w="5491873" h="5491873" extrusionOk="0">
                <a:moveTo>
                  <a:pt x="0" y="0"/>
                </a:moveTo>
                <a:lnTo>
                  <a:pt x="5491873" y="0"/>
                </a:lnTo>
                <a:lnTo>
                  <a:pt x="5491873" y="5491873"/>
                </a:lnTo>
                <a:lnTo>
                  <a:pt x="0" y="549187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5" name="Google Shape;505;p9"/>
          <p:cNvSpPr/>
          <p:nvPr/>
        </p:nvSpPr>
        <p:spPr>
          <a:xfrm>
            <a:off x="6546484" y="1356586"/>
            <a:ext cx="4122742" cy="4099744"/>
          </a:xfrm>
          <a:custGeom>
            <a:avLst/>
            <a:gdLst/>
            <a:ahLst/>
            <a:cxnLst/>
            <a:rect l="l" t="t" r="r" b="b"/>
            <a:pathLst>
              <a:path w="4122742" h="4099744" extrusionOk="0">
                <a:moveTo>
                  <a:pt x="4062109" y="1751131"/>
                </a:moveTo>
                <a:cubicBezTo>
                  <a:pt x="3950362" y="1019705"/>
                  <a:pt x="3492212" y="121095"/>
                  <a:pt x="2587074" y="27053"/>
                </a:cubicBezTo>
                <a:cubicBezTo>
                  <a:pt x="2587074" y="27053"/>
                  <a:pt x="1899850" y="-56539"/>
                  <a:pt x="1222396" y="70159"/>
                </a:cubicBezTo>
                <a:cubicBezTo>
                  <a:pt x="820334" y="145342"/>
                  <a:pt x="467774" y="369177"/>
                  <a:pt x="244694" y="690859"/>
                </a:cubicBezTo>
                <a:cubicBezTo>
                  <a:pt x="21615" y="1012555"/>
                  <a:pt x="-52903" y="1404802"/>
                  <a:pt x="37528" y="1778782"/>
                </a:cubicBezTo>
                <a:cubicBezTo>
                  <a:pt x="96266" y="2021683"/>
                  <a:pt x="135952" y="2273066"/>
                  <a:pt x="125057" y="2522657"/>
                </a:cubicBezTo>
                <a:cubicBezTo>
                  <a:pt x="106095" y="2957048"/>
                  <a:pt x="117004" y="3362514"/>
                  <a:pt x="538576" y="3621580"/>
                </a:cubicBezTo>
                <a:cubicBezTo>
                  <a:pt x="914984" y="3852890"/>
                  <a:pt x="1388706" y="4056903"/>
                  <a:pt x="1840639" y="4092623"/>
                </a:cubicBezTo>
                <a:cubicBezTo>
                  <a:pt x="2147769" y="4116899"/>
                  <a:pt x="2492203" y="4077613"/>
                  <a:pt x="2788216" y="3997647"/>
                </a:cubicBezTo>
                <a:cubicBezTo>
                  <a:pt x="4296779" y="3590138"/>
                  <a:pt x="4173856" y="2482557"/>
                  <a:pt x="4062109" y="1751131"/>
                </a:cubicBezTo>
                <a:close/>
              </a:path>
            </a:pathLst>
          </a:custGeom>
          <a:solidFill>
            <a:srgbClr val="F4F7F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06" name="Google Shape;506;p9"/>
          <p:cNvGrpSpPr/>
          <p:nvPr/>
        </p:nvGrpSpPr>
        <p:grpSpPr>
          <a:xfrm>
            <a:off x="6582561" y="2950318"/>
            <a:ext cx="4055074" cy="2338171"/>
            <a:chOff x="6582561" y="2950318"/>
            <a:chExt cx="4055074" cy="2338171"/>
          </a:xfrm>
        </p:grpSpPr>
        <p:sp>
          <p:nvSpPr>
            <p:cNvPr id="507" name="Google Shape;507;p9"/>
            <p:cNvSpPr/>
            <p:nvPr/>
          </p:nvSpPr>
          <p:spPr>
            <a:xfrm>
              <a:off x="6678380" y="4930397"/>
              <a:ext cx="3959255" cy="358092"/>
            </a:xfrm>
            <a:custGeom>
              <a:avLst/>
              <a:gdLst/>
              <a:ahLst/>
              <a:cxnLst/>
              <a:rect l="l" t="t" r="r" b="b"/>
              <a:pathLst>
                <a:path w="3959255" h="358092" extrusionOk="0">
                  <a:moveTo>
                    <a:pt x="3959256" y="34224"/>
                  </a:moveTo>
                  <a:lnTo>
                    <a:pt x="0" y="0"/>
                  </a:lnTo>
                  <a:lnTo>
                    <a:pt x="0" y="101266"/>
                  </a:lnTo>
                  <a:cubicBezTo>
                    <a:pt x="0" y="128756"/>
                    <a:pt x="17275" y="152115"/>
                    <a:pt x="40664" y="156289"/>
                  </a:cubicBezTo>
                  <a:lnTo>
                    <a:pt x="1160221" y="355684"/>
                  </a:lnTo>
                  <a:cubicBezTo>
                    <a:pt x="1173514" y="358052"/>
                    <a:pt x="1186985" y="358674"/>
                    <a:pt x="1200381" y="357549"/>
                  </a:cubicBezTo>
                  <a:lnTo>
                    <a:pt x="3916224" y="130206"/>
                  </a:lnTo>
                  <a:cubicBezTo>
                    <a:pt x="3940471" y="128178"/>
                    <a:pt x="3959256" y="104730"/>
                    <a:pt x="3959256" y="76501"/>
                  </a:cubicBezTo>
                  <a:lnTo>
                    <a:pt x="3959256" y="34224"/>
                  </a:lnTo>
                  <a:close/>
                </a:path>
              </a:pathLst>
            </a:custGeom>
            <a:solidFill>
              <a:srgbClr val="BFC8D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508" name="Google Shape;508;p9"/>
            <p:cNvGrpSpPr/>
            <p:nvPr/>
          </p:nvGrpSpPr>
          <p:grpSpPr>
            <a:xfrm>
              <a:off x="6582561" y="2950318"/>
              <a:ext cx="2705273" cy="2037493"/>
              <a:chOff x="6582561" y="2950318"/>
              <a:chExt cx="2705273" cy="2037493"/>
            </a:xfrm>
          </p:grpSpPr>
          <p:sp>
            <p:nvSpPr>
              <p:cNvPr id="509" name="Google Shape;509;p9"/>
              <p:cNvSpPr/>
              <p:nvPr/>
            </p:nvSpPr>
            <p:spPr>
              <a:xfrm>
                <a:off x="6582561" y="2950318"/>
                <a:ext cx="2665157" cy="2037493"/>
              </a:xfrm>
              <a:custGeom>
                <a:avLst/>
                <a:gdLst/>
                <a:ahLst/>
                <a:cxnLst/>
                <a:rect l="l" t="t" r="r" b="b"/>
                <a:pathLst>
                  <a:path w="2665157" h="2037493" extrusionOk="0">
                    <a:moveTo>
                      <a:pt x="2598070" y="1852034"/>
                    </a:moveTo>
                    <a:lnTo>
                      <a:pt x="81638" y="2037278"/>
                    </a:lnTo>
                    <a:cubicBezTo>
                      <a:pt x="36608" y="2040593"/>
                      <a:pt x="0" y="2005363"/>
                      <a:pt x="0" y="1958600"/>
                    </a:cubicBezTo>
                    <a:lnTo>
                      <a:pt x="0" y="84687"/>
                    </a:lnTo>
                    <a:cubicBezTo>
                      <a:pt x="0" y="37910"/>
                      <a:pt x="36608" y="0"/>
                      <a:pt x="81638" y="0"/>
                    </a:cubicBezTo>
                    <a:lnTo>
                      <a:pt x="2598070" y="0"/>
                    </a:lnTo>
                    <a:cubicBezTo>
                      <a:pt x="2635167" y="0"/>
                      <a:pt x="2665157" y="34284"/>
                      <a:pt x="2665157" y="76561"/>
                    </a:cubicBezTo>
                    <a:lnTo>
                      <a:pt x="2665157" y="1770530"/>
                    </a:lnTo>
                    <a:cubicBezTo>
                      <a:pt x="2665157" y="1812821"/>
                      <a:pt x="2635167" y="1849296"/>
                      <a:pt x="2598070" y="1852034"/>
                    </a:cubicBezTo>
                    <a:close/>
                  </a:path>
                </a:pathLst>
              </a:custGeom>
              <a:solidFill>
                <a:srgbClr val="BFC8D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0" name="Google Shape;510;p9"/>
              <p:cNvSpPr/>
              <p:nvPr/>
            </p:nvSpPr>
            <p:spPr>
              <a:xfrm>
                <a:off x="6622692" y="2950318"/>
                <a:ext cx="2665142" cy="2037493"/>
              </a:xfrm>
              <a:custGeom>
                <a:avLst/>
                <a:gdLst/>
                <a:ahLst/>
                <a:cxnLst/>
                <a:rect l="l" t="t" r="r" b="b"/>
                <a:pathLst>
                  <a:path w="2665142" h="2037493" extrusionOk="0">
                    <a:moveTo>
                      <a:pt x="2598056" y="1852034"/>
                    </a:moveTo>
                    <a:lnTo>
                      <a:pt x="81638" y="2037278"/>
                    </a:lnTo>
                    <a:cubicBezTo>
                      <a:pt x="36608" y="2040593"/>
                      <a:pt x="0" y="2005363"/>
                      <a:pt x="0" y="1958600"/>
                    </a:cubicBezTo>
                    <a:lnTo>
                      <a:pt x="0" y="84687"/>
                    </a:lnTo>
                    <a:cubicBezTo>
                      <a:pt x="0" y="37910"/>
                      <a:pt x="36608" y="0"/>
                      <a:pt x="81638" y="0"/>
                    </a:cubicBezTo>
                    <a:lnTo>
                      <a:pt x="2598056" y="0"/>
                    </a:lnTo>
                    <a:cubicBezTo>
                      <a:pt x="2635152" y="0"/>
                      <a:pt x="2665143" y="34284"/>
                      <a:pt x="2665143" y="76561"/>
                    </a:cubicBezTo>
                    <a:lnTo>
                      <a:pt x="2665143" y="1770530"/>
                    </a:lnTo>
                    <a:cubicBezTo>
                      <a:pt x="2665157" y="1812821"/>
                      <a:pt x="2635152" y="1849296"/>
                      <a:pt x="2598056" y="18520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1" name="Google Shape;511;p9"/>
              <p:cNvSpPr/>
              <p:nvPr/>
            </p:nvSpPr>
            <p:spPr>
              <a:xfrm>
                <a:off x="6732144" y="3059104"/>
                <a:ext cx="2465569" cy="1784878"/>
              </a:xfrm>
              <a:custGeom>
                <a:avLst/>
                <a:gdLst/>
                <a:ahLst/>
                <a:cxnLst/>
                <a:rect l="l" t="t" r="r" b="b"/>
                <a:pathLst>
                  <a:path w="2465569" h="1784878" extrusionOk="0">
                    <a:moveTo>
                      <a:pt x="2410207" y="1623819"/>
                    </a:moveTo>
                    <a:lnTo>
                      <a:pt x="66421" y="1784726"/>
                    </a:lnTo>
                    <a:cubicBezTo>
                      <a:pt x="29783" y="1787243"/>
                      <a:pt x="0" y="1758332"/>
                      <a:pt x="0" y="1720141"/>
                    </a:cubicBezTo>
                    <a:lnTo>
                      <a:pt x="0" y="79536"/>
                    </a:lnTo>
                    <a:cubicBezTo>
                      <a:pt x="0" y="41360"/>
                      <a:pt x="29783" y="10274"/>
                      <a:pt x="66421" y="10111"/>
                    </a:cubicBezTo>
                    <a:lnTo>
                      <a:pt x="2410207" y="0"/>
                    </a:lnTo>
                    <a:cubicBezTo>
                      <a:pt x="2440805" y="-133"/>
                      <a:pt x="2465570" y="27948"/>
                      <a:pt x="2465570" y="62735"/>
                    </a:cubicBezTo>
                    <a:lnTo>
                      <a:pt x="2465570" y="1557043"/>
                    </a:lnTo>
                    <a:cubicBezTo>
                      <a:pt x="2465570" y="1591830"/>
                      <a:pt x="2440819" y="1621716"/>
                      <a:pt x="2410207" y="1623819"/>
                    </a:cubicBezTo>
                    <a:close/>
                  </a:path>
                </a:pathLst>
              </a:custGeom>
              <a:solidFill>
                <a:srgbClr val="D8DEE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2" name="Google Shape;512;p9"/>
              <p:cNvSpPr/>
              <p:nvPr/>
            </p:nvSpPr>
            <p:spPr>
              <a:xfrm>
                <a:off x="7993454" y="2970065"/>
                <a:ext cx="57953" cy="63119"/>
              </a:xfrm>
              <a:custGeom>
                <a:avLst/>
                <a:gdLst/>
                <a:ahLst/>
                <a:cxnLst/>
                <a:rect l="l" t="t" r="r" b="b"/>
                <a:pathLst>
                  <a:path w="57953" h="63119" extrusionOk="0">
                    <a:moveTo>
                      <a:pt x="57953" y="31501"/>
                    </a:moveTo>
                    <a:cubicBezTo>
                      <a:pt x="57953" y="48909"/>
                      <a:pt x="45001" y="63075"/>
                      <a:pt x="29014" y="63120"/>
                    </a:cubicBezTo>
                    <a:cubicBezTo>
                      <a:pt x="12997" y="63164"/>
                      <a:pt x="0" y="49072"/>
                      <a:pt x="0" y="31619"/>
                    </a:cubicBezTo>
                    <a:cubicBezTo>
                      <a:pt x="0" y="14166"/>
                      <a:pt x="12997" y="15"/>
                      <a:pt x="29014" y="0"/>
                    </a:cubicBezTo>
                    <a:cubicBezTo>
                      <a:pt x="45001" y="-15"/>
                      <a:pt x="57953" y="14092"/>
                      <a:pt x="57953" y="3150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3" name="Google Shape;513;p9"/>
              <p:cNvSpPr/>
              <p:nvPr/>
            </p:nvSpPr>
            <p:spPr>
              <a:xfrm>
                <a:off x="6622692" y="2950318"/>
                <a:ext cx="2642375" cy="2037493"/>
              </a:xfrm>
              <a:custGeom>
                <a:avLst/>
                <a:gdLst/>
                <a:ahLst/>
                <a:cxnLst/>
                <a:rect l="l" t="t" r="r" b="b"/>
                <a:pathLst>
                  <a:path w="2642375" h="2037493" extrusionOk="0">
                    <a:moveTo>
                      <a:pt x="81623" y="2037278"/>
                    </a:moveTo>
                    <a:lnTo>
                      <a:pt x="2585310" y="1852967"/>
                    </a:lnTo>
                    <a:lnTo>
                      <a:pt x="2598056" y="1852034"/>
                    </a:lnTo>
                    <a:cubicBezTo>
                      <a:pt x="2615079" y="1850776"/>
                      <a:pt x="2630548" y="1842368"/>
                      <a:pt x="2642376" y="1829608"/>
                    </a:cubicBezTo>
                    <a:cubicBezTo>
                      <a:pt x="2462210" y="1819749"/>
                      <a:pt x="2350300" y="1755816"/>
                      <a:pt x="2278121" y="1689750"/>
                    </a:cubicBezTo>
                    <a:cubicBezTo>
                      <a:pt x="2133156" y="1557072"/>
                      <a:pt x="2158291" y="1426244"/>
                      <a:pt x="2001973" y="1339010"/>
                    </a:cubicBezTo>
                    <a:cubicBezTo>
                      <a:pt x="1806989" y="1230209"/>
                      <a:pt x="1653676" y="1368069"/>
                      <a:pt x="1505706" y="1232045"/>
                    </a:cubicBezTo>
                    <a:cubicBezTo>
                      <a:pt x="1416000" y="1149578"/>
                      <a:pt x="1460039" y="1088087"/>
                      <a:pt x="1349668" y="964838"/>
                    </a:cubicBezTo>
                    <a:cubicBezTo>
                      <a:pt x="1227411" y="828340"/>
                      <a:pt x="1147816" y="874229"/>
                      <a:pt x="1024952" y="751380"/>
                    </a:cubicBezTo>
                    <a:cubicBezTo>
                      <a:pt x="869596" y="596053"/>
                      <a:pt x="947296" y="475188"/>
                      <a:pt x="813478" y="363678"/>
                    </a:cubicBezTo>
                    <a:cubicBezTo>
                      <a:pt x="651135" y="228379"/>
                      <a:pt x="476061" y="353612"/>
                      <a:pt x="321534" y="223849"/>
                    </a:cubicBezTo>
                    <a:cubicBezTo>
                      <a:pt x="254876" y="167894"/>
                      <a:pt x="218313" y="86523"/>
                      <a:pt x="199217" y="0"/>
                    </a:cubicBezTo>
                    <a:lnTo>
                      <a:pt x="81638" y="0"/>
                    </a:lnTo>
                    <a:cubicBezTo>
                      <a:pt x="36608" y="0"/>
                      <a:pt x="0" y="37925"/>
                      <a:pt x="0" y="84687"/>
                    </a:cubicBezTo>
                    <a:lnTo>
                      <a:pt x="0" y="1958600"/>
                    </a:lnTo>
                    <a:cubicBezTo>
                      <a:pt x="-15" y="2005363"/>
                      <a:pt x="36593" y="2040593"/>
                      <a:pt x="81623" y="2037278"/>
                    </a:cubicBezTo>
                    <a:close/>
                  </a:path>
                </a:pathLst>
              </a:custGeom>
              <a:solidFill>
                <a:srgbClr val="FFFFFF">
                  <a:alpha val="47843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14" name="Google Shape;514;p9"/>
            <p:cNvSpPr/>
            <p:nvPr/>
          </p:nvSpPr>
          <p:spPr>
            <a:xfrm>
              <a:off x="6678380" y="4791534"/>
              <a:ext cx="3959255" cy="404570"/>
            </a:xfrm>
            <a:custGeom>
              <a:avLst/>
              <a:gdLst/>
              <a:ahLst/>
              <a:cxnLst/>
              <a:rect l="l" t="t" r="r" b="b"/>
              <a:pathLst>
                <a:path w="3959255" h="404570" extrusionOk="0">
                  <a:moveTo>
                    <a:pt x="2660938" y="545"/>
                  </a:moveTo>
                  <a:lnTo>
                    <a:pt x="0" y="195529"/>
                  </a:lnTo>
                  <a:lnTo>
                    <a:pt x="1160221" y="402162"/>
                  </a:lnTo>
                  <a:cubicBezTo>
                    <a:pt x="1173514" y="404531"/>
                    <a:pt x="1186985" y="405153"/>
                    <a:pt x="1200381" y="404027"/>
                  </a:cubicBezTo>
                  <a:lnTo>
                    <a:pt x="3959256" y="173073"/>
                  </a:lnTo>
                  <a:lnTo>
                    <a:pt x="2703260" y="1848"/>
                  </a:lnTo>
                  <a:cubicBezTo>
                    <a:pt x="2689212" y="-47"/>
                    <a:pt x="2675045" y="-491"/>
                    <a:pt x="2660938" y="545"/>
                  </a:cubicBezTo>
                  <a:close/>
                </a:path>
              </a:pathLst>
            </a:custGeom>
            <a:solidFill>
              <a:srgbClr val="EBEF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5" name="Google Shape;515;p9"/>
            <p:cNvSpPr/>
            <p:nvPr/>
          </p:nvSpPr>
          <p:spPr>
            <a:xfrm>
              <a:off x="7066660" y="4823994"/>
              <a:ext cx="2900922" cy="268820"/>
            </a:xfrm>
            <a:custGeom>
              <a:avLst/>
              <a:gdLst/>
              <a:ahLst/>
              <a:cxnLst/>
              <a:rect l="l" t="t" r="r" b="b"/>
              <a:pathLst>
                <a:path w="2900922" h="268820" extrusionOk="0">
                  <a:moveTo>
                    <a:pt x="0" y="164741"/>
                  </a:moveTo>
                  <a:lnTo>
                    <a:pt x="2215297" y="0"/>
                  </a:lnTo>
                  <a:lnTo>
                    <a:pt x="2900923" y="92711"/>
                  </a:lnTo>
                  <a:lnTo>
                    <a:pt x="704692" y="268821"/>
                  </a:lnTo>
                  <a:close/>
                </a:path>
              </a:pathLst>
            </a:custGeom>
            <a:solidFill>
              <a:srgbClr val="D8DEE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16" name="Google Shape;516;p9"/>
          <p:cNvGrpSpPr/>
          <p:nvPr/>
        </p:nvGrpSpPr>
        <p:grpSpPr>
          <a:xfrm>
            <a:off x="7006827" y="2133267"/>
            <a:ext cx="2474214" cy="2603442"/>
            <a:chOff x="7006827" y="2133267"/>
            <a:chExt cx="2474214" cy="2603442"/>
          </a:xfrm>
        </p:grpSpPr>
        <p:grpSp>
          <p:nvGrpSpPr>
            <p:cNvPr id="517" name="Google Shape;517;p9"/>
            <p:cNvGrpSpPr/>
            <p:nvPr/>
          </p:nvGrpSpPr>
          <p:grpSpPr>
            <a:xfrm>
              <a:off x="7006827" y="2250295"/>
              <a:ext cx="2474214" cy="2486414"/>
              <a:chOff x="7006827" y="2250295"/>
              <a:chExt cx="2474214" cy="2486414"/>
            </a:xfrm>
          </p:grpSpPr>
          <p:sp>
            <p:nvSpPr>
              <p:cNvPr id="518" name="Google Shape;518;p9"/>
              <p:cNvSpPr/>
              <p:nvPr/>
            </p:nvSpPr>
            <p:spPr>
              <a:xfrm>
                <a:off x="7006856" y="2250295"/>
                <a:ext cx="2474185" cy="2486414"/>
              </a:xfrm>
              <a:custGeom>
                <a:avLst/>
                <a:gdLst/>
                <a:ahLst/>
                <a:cxnLst/>
                <a:rect l="l" t="t" r="r" b="b"/>
                <a:pathLst>
                  <a:path w="2474185" h="2486414" extrusionOk="0">
                    <a:moveTo>
                      <a:pt x="2360721" y="69435"/>
                    </a:moveTo>
                    <a:lnTo>
                      <a:pt x="138451" y="68"/>
                    </a:lnTo>
                    <a:cubicBezTo>
                      <a:pt x="62172" y="-2315"/>
                      <a:pt x="0" y="58081"/>
                      <a:pt x="0" y="134982"/>
                    </a:cubicBezTo>
                    <a:lnTo>
                      <a:pt x="0" y="2356452"/>
                    </a:lnTo>
                    <a:cubicBezTo>
                      <a:pt x="0" y="2433353"/>
                      <a:pt x="62187" y="2491365"/>
                      <a:pt x="138451" y="2486081"/>
                    </a:cubicBezTo>
                    <a:lnTo>
                      <a:pt x="2360721" y="2331879"/>
                    </a:lnTo>
                    <a:cubicBezTo>
                      <a:pt x="2423529" y="2327527"/>
                      <a:pt x="2474185" y="2267871"/>
                      <a:pt x="2474185" y="2198638"/>
                    </a:cubicBezTo>
                    <a:lnTo>
                      <a:pt x="2474185" y="198353"/>
                    </a:lnTo>
                    <a:cubicBezTo>
                      <a:pt x="2474185" y="129105"/>
                      <a:pt x="2423529" y="71388"/>
                      <a:pt x="2360721" y="69435"/>
                    </a:cubicBezTo>
                    <a:close/>
                  </a:path>
                </a:pathLst>
              </a:custGeom>
              <a:solidFill>
                <a:srgbClr val="E38DD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9" name="Google Shape;519;p9"/>
              <p:cNvSpPr/>
              <p:nvPr/>
            </p:nvSpPr>
            <p:spPr>
              <a:xfrm>
                <a:off x="7051220" y="2294538"/>
                <a:ext cx="2393716" cy="2397852"/>
              </a:xfrm>
              <a:custGeom>
                <a:avLst/>
                <a:gdLst/>
                <a:ahLst/>
                <a:cxnLst/>
                <a:rect l="l" t="t" r="r" b="b"/>
                <a:pathLst>
                  <a:path w="2393716" h="2397852" extrusionOk="0">
                    <a:moveTo>
                      <a:pt x="94087" y="2397636"/>
                    </a:moveTo>
                    <a:cubicBezTo>
                      <a:pt x="42218" y="2401144"/>
                      <a:pt x="0" y="2361635"/>
                      <a:pt x="0" y="2309381"/>
                    </a:cubicBezTo>
                    <a:lnTo>
                      <a:pt x="0" y="91878"/>
                    </a:lnTo>
                    <a:cubicBezTo>
                      <a:pt x="0" y="39624"/>
                      <a:pt x="42203" y="-1484"/>
                      <a:pt x="94087" y="41"/>
                    </a:cubicBezTo>
                    <a:lnTo>
                      <a:pt x="2316357" y="65440"/>
                    </a:lnTo>
                    <a:cubicBezTo>
                      <a:pt x="2359152" y="66699"/>
                      <a:pt x="2393717" y="105985"/>
                      <a:pt x="2393717" y="153192"/>
                    </a:cubicBezTo>
                    <a:lnTo>
                      <a:pt x="2393717" y="2156704"/>
                    </a:lnTo>
                    <a:cubicBezTo>
                      <a:pt x="2393717" y="2203911"/>
                      <a:pt x="2359152" y="2244515"/>
                      <a:pt x="2316357" y="2247416"/>
                    </a:cubicBezTo>
                    <a:lnTo>
                      <a:pt x="94087" y="2397636"/>
                    </a:lnTo>
                    <a:close/>
                  </a:path>
                </a:pathLst>
              </a:custGeom>
              <a:solidFill>
                <a:srgbClr val="FFFFFF">
                  <a:alpha val="73725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20" name="Google Shape;520;p9"/>
              <p:cNvSpPr/>
              <p:nvPr/>
            </p:nvSpPr>
            <p:spPr>
              <a:xfrm>
                <a:off x="7006841" y="2250295"/>
                <a:ext cx="2474199" cy="288280"/>
              </a:xfrm>
              <a:custGeom>
                <a:avLst/>
                <a:gdLst/>
                <a:ahLst/>
                <a:cxnLst/>
                <a:rect l="l" t="t" r="r" b="b"/>
                <a:pathLst>
                  <a:path w="2474199" h="288280" extrusionOk="0">
                    <a:moveTo>
                      <a:pt x="2360736" y="69435"/>
                    </a:moveTo>
                    <a:lnTo>
                      <a:pt x="138466" y="68"/>
                    </a:lnTo>
                    <a:cubicBezTo>
                      <a:pt x="62187" y="-2315"/>
                      <a:pt x="0" y="58081"/>
                      <a:pt x="0" y="134982"/>
                    </a:cubicBezTo>
                    <a:lnTo>
                      <a:pt x="0" y="234857"/>
                    </a:lnTo>
                    <a:lnTo>
                      <a:pt x="2474200" y="288280"/>
                    </a:lnTo>
                    <a:lnTo>
                      <a:pt x="2474200" y="198353"/>
                    </a:lnTo>
                    <a:cubicBezTo>
                      <a:pt x="2474200" y="129105"/>
                      <a:pt x="2423544" y="71403"/>
                      <a:pt x="2360736" y="69435"/>
                    </a:cubicBezTo>
                    <a:close/>
                  </a:path>
                </a:pathLst>
              </a:custGeom>
              <a:solidFill>
                <a:srgbClr val="E38DD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21" name="Google Shape;521;p9"/>
              <p:cNvSpPr/>
              <p:nvPr/>
            </p:nvSpPr>
            <p:spPr>
              <a:xfrm>
                <a:off x="7163101" y="2331820"/>
                <a:ext cx="89661" cy="90432"/>
              </a:xfrm>
              <a:custGeom>
                <a:avLst/>
                <a:gdLst/>
                <a:ahLst/>
                <a:cxnLst/>
                <a:rect l="l" t="t" r="r" b="b"/>
                <a:pathLst>
                  <a:path w="89661" h="90432" extrusionOk="0">
                    <a:moveTo>
                      <a:pt x="89661" y="46395"/>
                    </a:moveTo>
                    <a:cubicBezTo>
                      <a:pt x="89661" y="71309"/>
                      <a:pt x="69648" y="91026"/>
                      <a:pt x="44912" y="90419"/>
                    </a:cubicBezTo>
                    <a:cubicBezTo>
                      <a:pt x="20132" y="89812"/>
                      <a:pt x="0" y="69059"/>
                      <a:pt x="0" y="44042"/>
                    </a:cubicBezTo>
                    <a:cubicBezTo>
                      <a:pt x="0" y="19025"/>
                      <a:pt x="20132" y="-678"/>
                      <a:pt x="44912" y="18"/>
                    </a:cubicBezTo>
                    <a:cubicBezTo>
                      <a:pt x="69648" y="714"/>
                      <a:pt x="89661" y="21482"/>
                      <a:pt x="89661" y="4639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22" name="Google Shape;522;p9"/>
              <p:cNvSpPr/>
              <p:nvPr/>
            </p:nvSpPr>
            <p:spPr>
              <a:xfrm>
                <a:off x="7320130" y="2336218"/>
                <a:ext cx="88536" cy="89854"/>
              </a:xfrm>
              <a:custGeom>
                <a:avLst/>
                <a:gdLst/>
                <a:ahLst/>
                <a:cxnLst/>
                <a:rect l="l" t="t" r="r" b="b"/>
                <a:pathLst>
                  <a:path w="88536" h="89854" extrusionOk="0">
                    <a:moveTo>
                      <a:pt x="88536" y="46084"/>
                    </a:moveTo>
                    <a:cubicBezTo>
                      <a:pt x="88536" y="70849"/>
                      <a:pt x="68774" y="90433"/>
                      <a:pt x="44349" y="89841"/>
                    </a:cubicBezTo>
                    <a:cubicBezTo>
                      <a:pt x="19880" y="89249"/>
                      <a:pt x="0" y="68614"/>
                      <a:pt x="0" y="43774"/>
                    </a:cubicBezTo>
                    <a:cubicBezTo>
                      <a:pt x="0" y="18935"/>
                      <a:pt x="19880" y="-664"/>
                      <a:pt x="44349" y="17"/>
                    </a:cubicBezTo>
                    <a:cubicBezTo>
                      <a:pt x="68774" y="698"/>
                      <a:pt x="88536" y="21319"/>
                      <a:pt x="88536" y="4608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23" name="Google Shape;523;p9"/>
              <p:cNvSpPr/>
              <p:nvPr/>
            </p:nvSpPr>
            <p:spPr>
              <a:xfrm>
                <a:off x="7475190" y="2340540"/>
                <a:ext cx="87425" cy="89291"/>
              </a:xfrm>
              <a:custGeom>
                <a:avLst/>
                <a:gdLst/>
                <a:ahLst/>
                <a:cxnLst/>
                <a:rect l="l" t="t" r="r" b="b"/>
                <a:pathLst>
                  <a:path w="87425" h="89291" extrusionOk="0">
                    <a:moveTo>
                      <a:pt x="87426" y="45787"/>
                    </a:moveTo>
                    <a:cubicBezTo>
                      <a:pt x="87426" y="70390"/>
                      <a:pt x="67916" y="89870"/>
                      <a:pt x="43787" y="89278"/>
                    </a:cubicBezTo>
                    <a:cubicBezTo>
                      <a:pt x="19629" y="88686"/>
                      <a:pt x="0" y="68199"/>
                      <a:pt x="0" y="43508"/>
                    </a:cubicBezTo>
                    <a:cubicBezTo>
                      <a:pt x="0" y="18816"/>
                      <a:pt x="19629" y="-649"/>
                      <a:pt x="43787" y="17"/>
                    </a:cubicBezTo>
                    <a:cubicBezTo>
                      <a:pt x="67901" y="683"/>
                      <a:pt x="87426" y="21170"/>
                      <a:pt x="87426" y="4578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24" name="Google Shape;524;p9"/>
              <p:cNvSpPr/>
              <p:nvPr/>
            </p:nvSpPr>
            <p:spPr>
              <a:xfrm>
                <a:off x="7006827" y="2250295"/>
                <a:ext cx="2281081" cy="2486414"/>
              </a:xfrm>
              <a:custGeom>
                <a:avLst/>
                <a:gdLst/>
                <a:ahLst/>
                <a:cxnLst/>
                <a:rect l="l" t="t" r="r" b="b"/>
                <a:pathLst>
                  <a:path w="2281081" h="2486414" extrusionOk="0">
                    <a:moveTo>
                      <a:pt x="1508814" y="912607"/>
                    </a:moveTo>
                    <a:cubicBezTo>
                      <a:pt x="1249912" y="532928"/>
                      <a:pt x="798527" y="658412"/>
                      <a:pt x="510848" y="235005"/>
                    </a:cubicBezTo>
                    <a:cubicBezTo>
                      <a:pt x="458786" y="158385"/>
                      <a:pt x="423437" y="80285"/>
                      <a:pt x="399160" y="8210"/>
                    </a:cubicBezTo>
                    <a:lnTo>
                      <a:pt x="138466" y="68"/>
                    </a:lnTo>
                    <a:cubicBezTo>
                      <a:pt x="62187" y="-2315"/>
                      <a:pt x="0" y="58081"/>
                      <a:pt x="0" y="134982"/>
                    </a:cubicBezTo>
                    <a:lnTo>
                      <a:pt x="0" y="2356452"/>
                    </a:lnTo>
                    <a:cubicBezTo>
                      <a:pt x="0" y="2433353"/>
                      <a:pt x="62187" y="2491365"/>
                      <a:pt x="138452" y="2486081"/>
                    </a:cubicBezTo>
                    <a:lnTo>
                      <a:pt x="2281081" y="2337401"/>
                    </a:lnTo>
                    <a:cubicBezTo>
                      <a:pt x="2233031" y="2267708"/>
                      <a:pt x="1812496" y="2014372"/>
                      <a:pt x="1703265" y="1611274"/>
                    </a:cubicBezTo>
                    <a:cubicBezTo>
                      <a:pt x="1603198" y="1241838"/>
                      <a:pt x="1664363" y="1140720"/>
                      <a:pt x="1508814" y="912607"/>
                    </a:cubicBezTo>
                    <a:close/>
                  </a:path>
                </a:pathLst>
              </a:custGeom>
              <a:solidFill>
                <a:srgbClr val="FFFFFF">
                  <a:alpha val="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25" name="Google Shape;525;p9"/>
            <p:cNvSpPr/>
            <p:nvPr/>
          </p:nvSpPr>
          <p:spPr>
            <a:xfrm>
              <a:off x="7707847" y="2701931"/>
              <a:ext cx="1217819" cy="1246115"/>
            </a:xfrm>
            <a:custGeom>
              <a:avLst/>
              <a:gdLst/>
              <a:ahLst/>
              <a:cxnLst/>
              <a:rect l="l" t="t" r="r" b="b"/>
              <a:pathLst>
                <a:path w="1217819" h="1246115" extrusionOk="0">
                  <a:moveTo>
                    <a:pt x="1217819" y="604708"/>
                  </a:moveTo>
                  <a:cubicBezTo>
                    <a:pt x="1217819" y="943620"/>
                    <a:pt x="951382" y="1230411"/>
                    <a:pt x="617888" y="1245495"/>
                  </a:cubicBezTo>
                  <a:cubicBezTo>
                    <a:pt x="278901" y="1260816"/>
                    <a:pt x="0" y="990471"/>
                    <a:pt x="0" y="641404"/>
                  </a:cubicBezTo>
                  <a:cubicBezTo>
                    <a:pt x="0" y="292337"/>
                    <a:pt x="278916" y="5176"/>
                    <a:pt x="617888" y="69"/>
                  </a:cubicBezTo>
                  <a:cubicBezTo>
                    <a:pt x="951382" y="-4950"/>
                    <a:pt x="1217819" y="265795"/>
                    <a:pt x="1217819" y="60470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6" name="Google Shape;526;p9"/>
            <p:cNvSpPr/>
            <p:nvPr/>
          </p:nvSpPr>
          <p:spPr>
            <a:xfrm>
              <a:off x="7720948" y="4077714"/>
              <a:ext cx="1192787" cy="265170"/>
            </a:xfrm>
            <a:custGeom>
              <a:avLst/>
              <a:gdLst/>
              <a:ahLst/>
              <a:cxnLst/>
              <a:rect l="l" t="t" r="r" b="b"/>
              <a:pathLst>
                <a:path w="1192787" h="265170" extrusionOk="0">
                  <a:moveTo>
                    <a:pt x="1192787" y="145312"/>
                  </a:moveTo>
                  <a:cubicBezTo>
                    <a:pt x="1192787" y="177494"/>
                    <a:pt x="1168526" y="204924"/>
                    <a:pt x="1137454" y="206611"/>
                  </a:cubicBezTo>
                  <a:lnTo>
                    <a:pt x="57776" y="265083"/>
                  </a:lnTo>
                  <a:cubicBezTo>
                    <a:pt x="24987" y="266859"/>
                    <a:pt x="0" y="241443"/>
                    <a:pt x="0" y="208314"/>
                  </a:cubicBezTo>
                  <a:lnTo>
                    <a:pt x="0" y="115944"/>
                  </a:lnTo>
                  <a:cubicBezTo>
                    <a:pt x="0" y="82815"/>
                    <a:pt x="25446" y="54659"/>
                    <a:pt x="58235" y="53046"/>
                  </a:cubicBezTo>
                  <a:lnTo>
                    <a:pt x="1138046" y="67"/>
                  </a:lnTo>
                  <a:cubicBezTo>
                    <a:pt x="1169118" y="-1458"/>
                    <a:pt x="1192787" y="23411"/>
                    <a:pt x="1192787" y="55577"/>
                  </a:cubicBezTo>
                  <a:lnTo>
                    <a:pt x="1192787" y="1453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527" name="Google Shape;527;p9"/>
            <p:cNvGrpSpPr/>
            <p:nvPr/>
          </p:nvGrpSpPr>
          <p:grpSpPr>
            <a:xfrm>
              <a:off x="7692798" y="2133267"/>
              <a:ext cx="1208175" cy="1815104"/>
              <a:chOff x="7692798" y="2133267"/>
              <a:chExt cx="1208175" cy="1815104"/>
            </a:xfrm>
          </p:grpSpPr>
          <p:sp>
            <p:nvSpPr>
              <p:cNvPr id="528" name="Google Shape;528;p9"/>
              <p:cNvSpPr/>
              <p:nvPr/>
            </p:nvSpPr>
            <p:spPr>
              <a:xfrm>
                <a:off x="8039358" y="3138922"/>
                <a:ext cx="586283" cy="809449"/>
              </a:xfrm>
              <a:custGeom>
                <a:avLst/>
                <a:gdLst/>
                <a:ahLst/>
                <a:cxnLst/>
                <a:rect l="l" t="t" r="r" b="b"/>
                <a:pathLst>
                  <a:path w="586283" h="975884" extrusionOk="0">
                    <a:moveTo>
                      <a:pt x="0" y="915885"/>
                    </a:moveTo>
                    <a:cubicBezTo>
                      <a:pt x="91471" y="908209"/>
                      <a:pt x="-69571" y="951273"/>
                      <a:pt x="297368" y="975884"/>
                    </a:cubicBezTo>
                    <a:cubicBezTo>
                      <a:pt x="500799" y="932761"/>
                      <a:pt x="489978" y="917311"/>
                      <a:pt x="586283" y="888025"/>
                    </a:cubicBezTo>
                    <a:lnTo>
                      <a:pt x="586283" y="0"/>
                    </a:lnTo>
                    <a:lnTo>
                      <a:pt x="0" y="15143"/>
                    </a:lnTo>
                    <a:lnTo>
                      <a:pt x="0" y="915885"/>
                    </a:lnTo>
                    <a:close/>
                  </a:path>
                </a:pathLst>
              </a:custGeom>
              <a:solidFill>
                <a:srgbClr val="FCB14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29" name="Google Shape;529;p9"/>
              <p:cNvSpPr/>
              <p:nvPr/>
            </p:nvSpPr>
            <p:spPr>
              <a:xfrm>
                <a:off x="7892794" y="2501642"/>
                <a:ext cx="894598" cy="756896"/>
              </a:xfrm>
              <a:custGeom>
                <a:avLst/>
                <a:gdLst/>
                <a:ahLst/>
                <a:cxnLst/>
                <a:rect l="l" t="t" r="r" b="b"/>
                <a:pathLst>
                  <a:path w="894598" h="756896" extrusionOk="0">
                    <a:moveTo>
                      <a:pt x="0" y="0"/>
                    </a:moveTo>
                    <a:lnTo>
                      <a:pt x="0" y="379280"/>
                    </a:lnTo>
                    <a:cubicBezTo>
                      <a:pt x="0" y="471813"/>
                      <a:pt x="29576" y="556145"/>
                      <a:pt x="81757" y="621351"/>
                    </a:cubicBezTo>
                    <a:lnTo>
                      <a:pt x="88507" y="630544"/>
                    </a:lnTo>
                    <a:cubicBezTo>
                      <a:pt x="88566" y="630603"/>
                      <a:pt x="88136" y="631343"/>
                      <a:pt x="88196" y="631402"/>
                    </a:cubicBezTo>
                    <a:cubicBezTo>
                      <a:pt x="156156" y="710761"/>
                      <a:pt x="255409" y="759906"/>
                      <a:pt x="365972" y="756753"/>
                    </a:cubicBezTo>
                    <a:lnTo>
                      <a:pt x="535169" y="751928"/>
                    </a:lnTo>
                    <a:cubicBezTo>
                      <a:pt x="734742" y="746243"/>
                      <a:pt x="894598" y="570992"/>
                      <a:pt x="894598" y="362079"/>
                    </a:cubicBezTo>
                    <a:lnTo>
                      <a:pt x="894598" y="77286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0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30" name="Google Shape;530;p9"/>
              <p:cNvSpPr/>
              <p:nvPr/>
            </p:nvSpPr>
            <p:spPr>
              <a:xfrm>
                <a:off x="7910055" y="2465109"/>
                <a:ext cx="880742" cy="651283"/>
              </a:xfrm>
              <a:custGeom>
                <a:avLst/>
                <a:gdLst/>
                <a:ahLst/>
                <a:cxnLst/>
                <a:rect l="l" t="t" r="r" b="b"/>
                <a:pathLst>
                  <a:path w="880742" h="651283" extrusionOk="0">
                    <a:moveTo>
                      <a:pt x="880742" y="267074"/>
                    </a:moveTo>
                    <a:cubicBezTo>
                      <a:pt x="880742" y="267074"/>
                      <a:pt x="423289" y="507014"/>
                      <a:pt x="394319" y="651135"/>
                    </a:cubicBezTo>
                    <a:cubicBezTo>
                      <a:pt x="225759" y="656819"/>
                      <a:pt x="151981" y="497451"/>
                      <a:pt x="151981" y="497451"/>
                    </a:cubicBezTo>
                    <a:lnTo>
                      <a:pt x="0" y="137711"/>
                    </a:lnTo>
                    <a:lnTo>
                      <a:pt x="10599" y="0"/>
                    </a:lnTo>
                    <a:lnTo>
                      <a:pt x="879988" y="144758"/>
                    </a:lnTo>
                    <a:lnTo>
                      <a:pt x="880742" y="267074"/>
                    </a:lnTo>
                    <a:close/>
                  </a:path>
                </a:pathLst>
              </a:custGeom>
              <a:solidFill>
                <a:schemeClr val="accent2">
                  <a:alpha val="60000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31" name="Google Shape;531;p9"/>
              <p:cNvSpPr/>
              <p:nvPr/>
            </p:nvSpPr>
            <p:spPr>
              <a:xfrm>
                <a:off x="8535227" y="2526139"/>
                <a:ext cx="365745" cy="451656"/>
              </a:xfrm>
              <a:custGeom>
                <a:avLst/>
                <a:gdLst/>
                <a:ahLst/>
                <a:cxnLst/>
                <a:rect l="l" t="t" r="r" b="b"/>
                <a:pathLst>
                  <a:path w="365745" h="451656" extrusionOk="0">
                    <a:moveTo>
                      <a:pt x="312013" y="26336"/>
                    </a:moveTo>
                    <a:lnTo>
                      <a:pt x="323856" y="36387"/>
                    </a:lnTo>
                    <a:cubicBezTo>
                      <a:pt x="365718" y="71929"/>
                      <a:pt x="377990" y="129956"/>
                      <a:pt x="352529" y="167156"/>
                    </a:cubicBezTo>
                    <a:lnTo>
                      <a:pt x="179202" y="420271"/>
                    </a:lnTo>
                    <a:cubicBezTo>
                      <a:pt x="152172" y="459750"/>
                      <a:pt x="95121" y="462563"/>
                      <a:pt x="50550" y="425422"/>
                    </a:cubicBezTo>
                    <a:lnTo>
                      <a:pt x="46183" y="421781"/>
                    </a:lnTo>
                    <a:cubicBezTo>
                      <a:pt x="1493" y="384551"/>
                      <a:pt x="-13665" y="321387"/>
                      <a:pt x="13617" y="281834"/>
                    </a:cubicBezTo>
                    <a:lnTo>
                      <a:pt x="188498" y="28334"/>
                    </a:lnTo>
                    <a:cubicBezTo>
                      <a:pt x="214166" y="-8910"/>
                      <a:pt x="270032" y="-9294"/>
                      <a:pt x="312013" y="2633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0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32" name="Google Shape;532;p9"/>
              <p:cNvSpPr/>
              <p:nvPr/>
            </p:nvSpPr>
            <p:spPr>
              <a:xfrm>
                <a:off x="8350064" y="2349048"/>
                <a:ext cx="409979" cy="510760"/>
              </a:xfrm>
              <a:custGeom>
                <a:avLst/>
                <a:gdLst/>
                <a:ahLst/>
                <a:cxnLst/>
                <a:rect l="l" t="t" r="r" b="b"/>
                <a:pathLst>
                  <a:path w="409979" h="510760" extrusionOk="0">
                    <a:moveTo>
                      <a:pt x="359850" y="26103"/>
                    </a:moveTo>
                    <a:lnTo>
                      <a:pt x="367858" y="32883"/>
                    </a:lnTo>
                    <a:cubicBezTo>
                      <a:pt x="412312" y="70571"/>
                      <a:pt x="423014" y="135142"/>
                      <a:pt x="393083" y="178322"/>
                    </a:cubicBezTo>
                    <a:lnTo>
                      <a:pt x="189247" y="472455"/>
                    </a:lnTo>
                    <a:cubicBezTo>
                      <a:pt x="157435" y="518374"/>
                      <a:pt x="93220" y="523806"/>
                      <a:pt x="45792" y="484431"/>
                    </a:cubicBezTo>
                    <a:cubicBezTo>
                      <a:pt x="-1755" y="444981"/>
                      <a:pt x="-14323" y="375585"/>
                      <a:pt x="17785" y="329592"/>
                    </a:cubicBezTo>
                    <a:lnTo>
                      <a:pt x="223427" y="35000"/>
                    </a:lnTo>
                    <a:cubicBezTo>
                      <a:pt x="253610" y="-8224"/>
                      <a:pt x="315279" y="-11673"/>
                      <a:pt x="359850" y="2610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0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33" name="Google Shape;533;p9"/>
              <p:cNvSpPr/>
              <p:nvPr/>
            </p:nvSpPr>
            <p:spPr>
              <a:xfrm>
                <a:off x="8172588" y="2200717"/>
                <a:ext cx="417938" cy="516643"/>
              </a:xfrm>
              <a:custGeom>
                <a:avLst/>
                <a:gdLst/>
                <a:ahLst/>
                <a:cxnLst/>
                <a:rect l="l" t="t" r="r" b="b"/>
                <a:pathLst>
                  <a:path w="417938" h="516643" extrusionOk="0">
                    <a:moveTo>
                      <a:pt x="362785" y="26480"/>
                    </a:moveTo>
                    <a:lnTo>
                      <a:pt x="375471" y="37227"/>
                    </a:lnTo>
                    <a:cubicBezTo>
                      <a:pt x="420295" y="75226"/>
                      <a:pt x="431086" y="140107"/>
                      <a:pt x="400888" y="183361"/>
                    </a:cubicBezTo>
                    <a:lnTo>
                      <a:pt x="195246" y="477953"/>
                    </a:lnTo>
                    <a:cubicBezTo>
                      <a:pt x="163139" y="523931"/>
                      <a:pt x="99427" y="530030"/>
                      <a:pt x="51599" y="490328"/>
                    </a:cubicBezTo>
                    <a:lnTo>
                      <a:pt x="46907" y="486435"/>
                    </a:lnTo>
                    <a:cubicBezTo>
                      <a:pt x="-1055" y="446630"/>
                      <a:pt x="-14777" y="376021"/>
                      <a:pt x="17626" y="329969"/>
                    </a:cubicBezTo>
                    <a:lnTo>
                      <a:pt x="225148" y="34917"/>
                    </a:lnTo>
                    <a:cubicBezTo>
                      <a:pt x="255627" y="-8411"/>
                      <a:pt x="317844" y="-11638"/>
                      <a:pt x="362785" y="2648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0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34" name="Google Shape;534;p9"/>
              <p:cNvSpPr/>
              <p:nvPr/>
            </p:nvSpPr>
            <p:spPr>
              <a:xfrm>
                <a:off x="8007871" y="2133267"/>
                <a:ext cx="369088" cy="441560"/>
              </a:xfrm>
              <a:custGeom>
                <a:avLst/>
                <a:gdLst/>
                <a:ahLst/>
                <a:cxnLst/>
                <a:rect l="l" t="t" r="r" b="b"/>
                <a:pathLst>
                  <a:path w="369088" h="441560" extrusionOk="0">
                    <a:moveTo>
                      <a:pt x="326612" y="30203"/>
                    </a:moveTo>
                    <a:cubicBezTo>
                      <a:pt x="368593" y="65715"/>
                      <a:pt x="381664" y="124172"/>
                      <a:pt x="355833" y="160898"/>
                    </a:cubicBezTo>
                    <a:lnTo>
                      <a:pt x="180063" y="410815"/>
                    </a:lnTo>
                    <a:cubicBezTo>
                      <a:pt x="152648" y="449806"/>
                      <a:pt x="95183" y="452234"/>
                      <a:pt x="50449" y="415108"/>
                    </a:cubicBezTo>
                    <a:lnTo>
                      <a:pt x="46068" y="411466"/>
                    </a:lnTo>
                    <a:cubicBezTo>
                      <a:pt x="1230" y="374252"/>
                      <a:pt x="-13721" y="311502"/>
                      <a:pt x="13930" y="272467"/>
                    </a:cubicBezTo>
                    <a:lnTo>
                      <a:pt x="183912" y="32571"/>
                    </a:lnTo>
                    <a:cubicBezTo>
                      <a:pt x="214051" y="-9957"/>
                      <a:pt x="277970" y="-10934"/>
                      <a:pt x="326612" y="3020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0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35" name="Google Shape;535;p9"/>
              <p:cNvSpPr/>
              <p:nvPr/>
            </p:nvSpPr>
            <p:spPr>
              <a:xfrm>
                <a:off x="7692798" y="2373599"/>
                <a:ext cx="613150" cy="884457"/>
              </a:xfrm>
              <a:custGeom>
                <a:avLst/>
                <a:gdLst/>
                <a:ahLst/>
                <a:cxnLst/>
                <a:rect l="l" t="t" r="r" b="b"/>
                <a:pathLst>
                  <a:path w="613150" h="884457" extrusionOk="0">
                    <a:moveTo>
                      <a:pt x="604530" y="883702"/>
                    </a:moveTo>
                    <a:lnTo>
                      <a:pt x="583391" y="884309"/>
                    </a:lnTo>
                    <a:cubicBezTo>
                      <a:pt x="466005" y="887654"/>
                      <a:pt x="360223" y="834423"/>
                      <a:pt x="288000" y="748521"/>
                    </a:cubicBezTo>
                    <a:cubicBezTo>
                      <a:pt x="287941" y="748462"/>
                      <a:pt x="287941" y="748063"/>
                      <a:pt x="287867" y="748003"/>
                    </a:cubicBezTo>
                    <a:lnTo>
                      <a:pt x="279799" y="737849"/>
                    </a:lnTo>
                    <a:lnTo>
                      <a:pt x="82728" y="494978"/>
                    </a:lnTo>
                    <a:cubicBezTo>
                      <a:pt x="24538" y="423346"/>
                      <a:pt x="-4875" y="330118"/>
                      <a:pt x="661" y="235039"/>
                    </a:cubicBezTo>
                    <a:cubicBezTo>
                      <a:pt x="6952" y="127052"/>
                      <a:pt x="87361" y="39641"/>
                      <a:pt x="189102" y="29812"/>
                    </a:cubicBezTo>
                    <a:lnTo>
                      <a:pt x="191026" y="29604"/>
                    </a:lnTo>
                    <a:lnTo>
                      <a:pt x="491732" y="487"/>
                    </a:lnTo>
                    <a:cubicBezTo>
                      <a:pt x="549981" y="-5183"/>
                      <a:pt x="601466" y="39285"/>
                      <a:pt x="608260" y="100969"/>
                    </a:cubicBezTo>
                    <a:cubicBezTo>
                      <a:pt x="610762" y="123603"/>
                      <a:pt x="608749" y="145896"/>
                      <a:pt x="603005" y="166753"/>
                    </a:cubicBezTo>
                    <a:cubicBezTo>
                      <a:pt x="588410" y="219747"/>
                      <a:pt x="549315" y="263490"/>
                      <a:pt x="496780" y="280084"/>
                    </a:cubicBezTo>
                    <a:lnTo>
                      <a:pt x="398814" y="310918"/>
                    </a:lnTo>
                    <a:cubicBezTo>
                      <a:pt x="398814" y="310918"/>
                      <a:pt x="576967" y="322613"/>
                      <a:pt x="608379" y="631978"/>
                    </a:cubicBezTo>
                    <a:cubicBezTo>
                      <a:pt x="615336" y="700072"/>
                      <a:pt x="615203" y="783974"/>
                      <a:pt x="604530" y="88370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0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36" name="Google Shape;536;p9"/>
              <p:cNvSpPr/>
              <p:nvPr/>
            </p:nvSpPr>
            <p:spPr>
              <a:xfrm>
                <a:off x="7932316" y="2527473"/>
                <a:ext cx="368860" cy="477422"/>
              </a:xfrm>
              <a:custGeom>
                <a:avLst/>
                <a:gdLst/>
                <a:ahLst/>
                <a:cxnLst/>
                <a:rect l="l" t="t" r="r" b="b"/>
                <a:pathLst>
                  <a:path w="368860" h="477422" extrusionOk="0">
                    <a:moveTo>
                      <a:pt x="368861" y="477423"/>
                    </a:moveTo>
                    <a:cubicBezTo>
                      <a:pt x="315792" y="196997"/>
                      <a:pt x="-55716" y="160537"/>
                      <a:pt x="7137" y="160996"/>
                    </a:cubicBezTo>
                    <a:cubicBezTo>
                      <a:pt x="76918" y="161544"/>
                      <a:pt x="76918" y="0"/>
                      <a:pt x="76918" y="0"/>
                    </a:cubicBezTo>
                    <a:cubicBezTo>
                      <a:pt x="76918" y="0"/>
                      <a:pt x="140289" y="80602"/>
                      <a:pt x="157268" y="100763"/>
                    </a:cubicBezTo>
                    <a:cubicBezTo>
                      <a:pt x="174217" y="120925"/>
                      <a:pt x="356782" y="10717"/>
                      <a:pt x="356782" y="10717"/>
                    </a:cubicBezTo>
                    <a:cubicBezTo>
                      <a:pt x="359106" y="11132"/>
                      <a:pt x="361296" y="11798"/>
                      <a:pt x="363502" y="12834"/>
                    </a:cubicBezTo>
                    <a:cubicBezTo>
                      <a:pt x="348906" y="65828"/>
                      <a:pt x="309812" y="109571"/>
                      <a:pt x="257276" y="126165"/>
                    </a:cubicBezTo>
                    <a:lnTo>
                      <a:pt x="159311" y="157000"/>
                    </a:lnTo>
                    <a:cubicBezTo>
                      <a:pt x="159296" y="157014"/>
                      <a:pt x="337449" y="168042"/>
                      <a:pt x="368861" y="477423"/>
                    </a:cubicBezTo>
                    <a:close/>
                  </a:path>
                </a:pathLst>
              </a:custGeom>
              <a:solidFill>
                <a:schemeClr val="accent2">
                  <a:alpha val="41960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537" name="Google Shape;537;p9"/>
          <p:cNvGrpSpPr/>
          <p:nvPr/>
        </p:nvGrpSpPr>
        <p:grpSpPr>
          <a:xfrm>
            <a:off x="6900068" y="3202681"/>
            <a:ext cx="667551" cy="508008"/>
            <a:chOff x="6900068" y="3202681"/>
            <a:chExt cx="667551" cy="508008"/>
          </a:xfrm>
        </p:grpSpPr>
        <p:sp>
          <p:nvSpPr>
            <p:cNvPr id="538" name="Google Shape;538;p9"/>
            <p:cNvSpPr/>
            <p:nvPr/>
          </p:nvSpPr>
          <p:spPr>
            <a:xfrm>
              <a:off x="6900068" y="3202694"/>
              <a:ext cx="634081" cy="507951"/>
            </a:xfrm>
            <a:custGeom>
              <a:avLst/>
              <a:gdLst/>
              <a:ahLst/>
              <a:cxnLst/>
              <a:rect l="l" t="t" r="r" b="b"/>
              <a:pathLst>
                <a:path w="634081" h="507951" extrusionOk="0">
                  <a:moveTo>
                    <a:pt x="321223" y="190"/>
                  </a:moveTo>
                  <a:cubicBezTo>
                    <a:pt x="163187" y="5046"/>
                    <a:pt x="30450" y="101531"/>
                    <a:pt x="4589" y="223670"/>
                  </a:cubicBezTo>
                  <a:cubicBezTo>
                    <a:pt x="4559" y="223832"/>
                    <a:pt x="4530" y="223995"/>
                    <a:pt x="4485" y="224143"/>
                  </a:cubicBezTo>
                  <a:cubicBezTo>
                    <a:pt x="3079" y="230834"/>
                    <a:pt x="2013" y="237584"/>
                    <a:pt x="1258" y="244423"/>
                  </a:cubicBezTo>
                  <a:cubicBezTo>
                    <a:pt x="1214" y="244867"/>
                    <a:pt x="1155" y="245326"/>
                    <a:pt x="1110" y="245770"/>
                  </a:cubicBezTo>
                  <a:cubicBezTo>
                    <a:pt x="785" y="248968"/>
                    <a:pt x="533" y="252165"/>
                    <a:pt x="355" y="255377"/>
                  </a:cubicBezTo>
                  <a:cubicBezTo>
                    <a:pt x="326" y="255955"/>
                    <a:pt x="296" y="256547"/>
                    <a:pt x="266" y="257124"/>
                  </a:cubicBezTo>
                  <a:cubicBezTo>
                    <a:pt x="104" y="260410"/>
                    <a:pt x="0" y="263712"/>
                    <a:pt x="0" y="267027"/>
                  </a:cubicBezTo>
                  <a:cubicBezTo>
                    <a:pt x="0" y="408972"/>
                    <a:pt x="144861" y="516530"/>
                    <a:pt x="321223" y="507412"/>
                  </a:cubicBezTo>
                  <a:cubicBezTo>
                    <a:pt x="325915" y="507175"/>
                    <a:pt x="330578" y="506834"/>
                    <a:pt x="335212" y="506434"/>
                  </a:cubicBezTo>
                  <a:cubicBezTo>
                    <a:pt x="335670" y="506390"/>
                    <a:pt x="336114" y="506360"/>
                    <a:pt x="336573" y="506316"/>
                  </a:cubicBezTo>
                  <a:cubicBezTo>
                    <a:pt x="340970" y="505916"/>
                    <a:pt x="345322" y="505443"/>
                    <a:pt x="349659" y="504910"/>
                  </a:cubicBezTo>
                  <a:cubicBezTo>
                    <a:pt x="350340" y="504821"/>
                    <a:pt x="351006" y="504747"/>
                    <a:pt x="351687" y="504658"/>
                  </a:cubicBezTo>
                  <a:cubicBezTo>
                    <a:pt x="355891" y="504125"/>
                    <a:pt x="360066" y="503504"/>
                    <a:pt x="364210" y="502837"/>
                  </a:cubicBezTo>
                  <a:cubicBezTo>
                    <a:pt x="364995" y="502719"/>
                    <a:pt x="365779" y="502586"/>
                    <a:pt x="366549" y="502453"/>
                  </a:cubicBezTo>
                  <a:cubicBezTo>
                    <a:pt x="370620" y="501772"/>
                    <a:pt x="374661" y="501031"/>
                    <a:pt x="378673" y="500232"/>
                  </a:cubicBezTo>
                  <a:cubicBezTo>
                    <a:pt x="379487" y="500069"/>
                    <a:pt x="380301" y="499906"/>
                    <a:pt x="381115" y="499729"/>
                  </a:cubicBezTo>
                  <a:cubicBezTo>
                    <a:pt x="385112" y="498915"/>
                    <a:pt x="389079" y="498041"/>
                    <a:pt x="393017" y="497094"/>
                  </a:cubicBezTo>
                  <a:cubicBezTo>
                    <a:pt x="393787" y="496916"/>
                    <a:pt x="394542" y="496724"/>
                    <a:pt x="395296" y="496531"/>
                  </a:cubicBezTo>
                  <a:cubicBezTo>
                    <a:pt x="399204" y="495569"/>
                    <a:pt x="403098" y="494577"/>
                    <a:pt x="406946" y="493512"/>
                  </a:cubicBezTo>
                  <a:cubicBezTo>
                    <a:pt x="407642" y="493319"/>
                    <a:pt x="408323" y="493112"/>
                    <a:pt x="409019" y="492919"/>
                  </a:cubicBezTo>
                  <a:cubicBezTo>
                    <a:pt x="412483" y="491942"/>
                    <a:pt x="415932" y="490906"/>
                    <a:pt x="419336" y="489826"/>
                  </a:cubicBezTo>
                  <a:cubicBezTo>
                    <a:pt x="420195" y="489559"/>
                    <a:pt x="421068" y="489293"/>
                    <a:pt x="421942" y="489011"/>
                  </a:cubicBezTo>
                  <a:cubicBezTo>
                    <a:pt x="425406" y="487901"/>
                    <a:pt x="428840" y="486717"/>
                    <a:pt x="432244" y="485518"/>
                  </a:cubicBezTo>
                  <a:cubicBezTo>
                    <a:pt x="432985" y="485266"/>
                    <a:pt x="433740" y="485030"/>
                    <a:pt x="434465" y="484763"/>
                  </a:cubicBezTo>
                  <a:cubicBezTo>
                    <a:pt x="434450" y="484748"/>
                    <a:pt x="434450" y="484748"/>
                    <a:pt x="434435" y="484733"/>
                  </a:cubicBezTo>
                  <a:cubicBezTo>
                    <a:pt x="551659" y="442442"/>
                    <a:pt x="634082" y="347289"/>
                    <a:pt x="634082" y="240856"/>
                  </a:cubicBezTo>
                  <a:cubicBezTo>
                    <a:pt x="634082" y="102656"/>
                    <a:pt x="495023" y="-5153"/>
                    <a:pt x="321223" y="190"/>
                  </a:cubicBezTo>
                  <a:close/>
                </a:path>
              </a:pathLst>
            </a:custGeom>
            <a:solidFill>
              <a:srgbClr val="31194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9" name="Google Shape;539;p9"/>
            <p:cNvSpPr/>
            <p:nvPr/>
          </p:nvSpPr>
          <p:spPr>
            <a:xfrm>
              <a:off x="6933523" y="3202681"/>
              <a:ext cx="634096" cy="507981"/>
            </a:xfrm>
            <a:custGeom>
              <a:avLst/>
              <a:gdLst/>
              <a:ahLst/>
              <a:cxnLst/>
              <a:rect l="l" t="t" r="r" b="b"/>
              <a:pathLst>
                <a:path w="634096" h="507981" extrusionOk="0">
                  <a:moveTo>
                    <a:pt x="634097" y="240914"/>
                  </a:moveTo>
                  <a:cubicBezTo>
                    <a:pt x="634097" y="379158"/>
                    <a:pt x="495038" y="498440"/>
                    <a:pt x="321223" y="507440"/>
                  </a:cubicBezTo>
                  <a:cubicBezTo>
                    <a:pt x="144876" y="516574"/>
                    <a:pt x="0" y="409001"/>
                    <a:pt x="0" y="267056"/>
                  </a:cubicBezTo>
                  <a:cubicBezTo>
                    <a:pt x="0" y="125111"/>
                    <a:pt x="144861" y="5607"/>
                    <a:pt x="321223" y="189"/>
                  </a:cubicBezTo>
                  <a:cubicBezTo>
                    <a:pt x="495023" y="-5140"/>
                    <a:pt x="634097" y="102670"/>
                    <a:pt x="634097" y="240914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0" name="Google Shape;540;p9"/>
            <p:cNvSpPr/>
            <p:nvPr/>
          </p:nvSpPr>
          <p:spPr>
            <a:xfrm>
              <a:off x="6933537" y="3311523"/>
              <a:ext cx="434479" cy="399166"/>
            </a:xfrm>
            <a:custGeom>
              <a:avLst/>
              <a:gdLst/>
              <a:ahLst/>
              <a:cxnLst/>
              <a:rect l="l" t="t" r="r" b="b"/>
              <a:pathLst>
                <a:path w="434479" h="399166" extrusionOk="0">
                  <a:moveTo>
                    <a:pt x="397931" y="330238"/>
                  </a:moveTo>
                  <a:cubicBezTo>
                    <a:pt x="359873" y="257333"/>
                    <a:pt x="398346" y="185761"/>
                    <a:pt x="346861" y="139636"/>
                  </a:cubicBezTo>
                  <a:cubicBezTo>
                    <a:pt x="294326" y="92563"/>
                    <a:pt x="225729" y="141131"/>
                    <a:pt x="151463" y="103857"/>
                  </a:cubicBezTo>
                  <a:cubicBezTo>
                    <a:pt x="122627" y="89380"/>
                    <a:pt x="90490" y="60721"/>
                    <a:pt x="66539" y="0"/>
                  </a:cubicBezTo>
                  <a:cubicBezTo>
                    <a:pt x="24839" y="44646"/>
                    <a:pt x="0" y="99609"/>
                    <a:pt x="0" y="158243"/>
                  </a:cubicBezTo>
                  <a:cubicBezTo>
                    <a:pt x="0" y="300188"/>
                    <a:pt x="144861" y="407746"/>
                    <a:pt x="321223" y="398627"/>
                  </a:cubicBezTo>
                  <a:cubicBezTo>
                    <a:pt x="361265" y="396555"/>
                    <a:pt x="399441" y="388635"/>
                    <a:pt x="434480" y="376008"/>
                  </a:cubicBezTo>
                  <a:cubicBezTo>
                    <a:pt x="417190" y="360983"/>
                    <a:pt x="405747" y="345233"/>
                    <a:pt x="397931" y="330238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1" name="Google Shape;541;p9"/>
            <p:cNvSpPr/>
            <p:nvPr/>
          </p:nvSpPr>
          <p:spPr>
            <a:xfrm>
              <a:off x="7149186" y="3282613"/>
              <a:ext cx="231369" cy="348134"/>
            </a:xfrm>
            <a:custGeom>
              <a:avLst/>
              <a:gdLst/>
              <a:ahLst/>
              <a:cxnLst/>
              <a:rect l="l" t="t" r="r" b="b"/>
              <a:pathLst>
                <a:path w="231369" h="348134" extrusionOk="0">
                  <a:moveTo>
                    <a:pt x="27149" y="347483"/>
                  </a:moveTo>
                  <a:lnTo>
                    <a:pt x="39938" y="251546"/>
                  </a:lnTo>
                  <a:lnTo>
                    <a:pt x="0" y="251057"/>
                  </a:lnTo>
                  <a:lnTo>
                    <a:pt x="0" y="201571"/>
                  </a:lnTo>
                  <a:lnTo>
                    <a:pt x="47799" y="202326"/>
                  </a:lnTo>
                  <a:lnTo>
                    <a:pt x="55644" y="142448"/>
                  </a:lnTo>
                  <a:lnTo>
                    <a:pt x="13826" y="141590"/>
                  </a:lnTo>
                  <a:lnTo>
                    <a:pt x="13826" y="91615"/>
                  </a:lnTo>
                  <a:lnTo>
                    <a:pt x="62513" y="92785"/>
                  </a:lnTo>
                  <a:lnTo>
                    <a:pt x="74755" y="0"/>
                  </a:lnTo>
                  <a:lnTo>
                    <a:pt x="118142" y="1347"/>
                  </a:lnTo>
                  <a:lnTo>
                    <a:pt x="105989" y="93836"/>
                  </a:lnTo>
                  <a:lnTo>
                    <a:pt x="150146" y="94901"/>
                  </a:lnTo>
                  <a:lnTo>
                    <a:pt x="162713" y="2738"/>
                  </a:lnTo>
                  <a:lnTo>
                    <a:pt x="205523" y="4071"/>
                  </a:lnTo>
                  <a:lnTo>
                    <a:pt x="193045" y="95938"/>
                  </a:lnTo>
                  <a:lnTo>
                    <a:pt x="231369" y="96855"/>
                  </a:lnTo>
                  <a:lnTo>
                    <a:pt x="231369" y="146016"/>
                  </a:lnTo>
                  <a:lnTo>
                    <a:pt x="186324" y="145098"/>
                  </a:lnTo>
                  <a:lnTo>
                    <a:pt x="178627" y="204384"/>
                  </a:lnTo>
                  <a:lnTo>
                    <a:pt x="218461" y="205020"/>
                  </a:lnTo>
                  <a:lnTo>
                    <a:pt x="218461" y="253707"/>
                  </a:lnTo>
                  <a:lnTo>
                    <a:pt x="171388" y="253129"/>
                  </a:lnTo>
                  <a:lnTo>
                    <a:pt x="159324" y="348135"/>
                  </a:lnTo>
                  <a:lnTo>
                    <a:pt x="115714" y="347912"/>
                  </a:lnTo>
                  <a:lnTo>
                    <a:pt x="127853" y="252597"/>
                  </a:lnTo>
                  <a:lnTo>
                    <a:pt x="83548" y="252064"/>
                  </a:lnTo>
                  <a:lnTo>
                    <a:pt x="71320" y="347690"/>
                  </a:lnTo>
                  <a:lnTo>
                    <a:pt x="27149" y="347483"/>
                  </a:lnTo>
                  <a:close/>
                  <a:moveTo>
                    <a:pt x="135624" y="203703"/>
                  </a:moveTo>
                  <a:lnTo>
                    <a:pt x="143366" y="144225"/>
                  </a:lnTo>
                  <a:lnTo>
                    <a:pt x="99165" y="143322"/>
                  </a:lnTo>
                  <a:lnTo>
                    <a:pt x="91364" y="203007"/>
                  </a:lnTo>
                  <a:lnTo>
                    <a:pt x="135624" y="2037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42" name="Google Shape;542;p9"/>
          <p:cNvGrpSpPr/>
          <p:nvPr/>
        </p:nvGrpSpPr>
        <p:grpSpPr>
          <a:xfrm>
            <a:off x="7122399" y="1608357"/>
            <a:ext cx="686655" cy="558263"/>
            <a:chOff x="7122399" y="1608357"/>
            <a:chExt cx="686655" cy="558263"/>
          </a:xfrm>
        </p:grpSpPr>
        <p:sp>
          <p:nvSpPr>
            <p:cNvPr id="543" name="Google Shape;543;p9"/>
            <p:cNvSpPr/>
            <p:nvPr/>
          </p:nvSpPr>
          <p:spPr>
            <a:xfrm>
              <a:off x="7122399" y="1609330"/>
              <a:ext cx="662852" cy="557290"/>
            </a:xfrm>
            <a:custGeom>
              <a:avLst/>
              <a:gdLst/>
              <a:ahLst/>
              <a:cxnLst/>
              <a:rect l="l" t="t" r="r" b="b"/>
              <a:pathLst>
                <a:path w="662852" h="557290" extrusionOk="0">
                  <a:moveTo>
                    <a:pt x="68" y="280982"/>
                  </a:moveTo>
                  <a:cubicBezTo>
                    <a:pt x="68" y="289760"/>
                    <a:pt x="-288" y="298449"/>
                    <a:pt x="630" y="307005"/>
                  </a:cubicBezTo>
                  <a:cubicBezTo>
                    <a:pt x="1030" y="310691"/>
                    <a:pt x="1089" y="314333"/>
                    <a:pt x="1666" y="317930"/>
                  </a:cubicBezTo>
                  <a:cubicBezTo>
                    <a:pt x="2806" y="325169"/>
                    <a:pt x="4050" y="332318"/>
                    <a:pt x="5841" y="339335"/>
                  </a:cubicBezTo>
                  <a:cubicBezTo>
                    <a:pt x="6714" y="342843"/>
                    <a:pt x="7573" y="346352"/>
                    <a:pt x="8594" y="349815"/>
                  </a:cubicBezTo>
                  <a:cubicBezTo>
                    <a:pt x="9290" y="352095"/>
                    <a:pt x="9986" y="354419"/>
                    <a:pt x="10741" y="356699"/>
                  </a:cubicBezTo>
                  <a:cubicBezTo>
                    <a:pt x="28637" y="410315"/>
                    <a:pt x="65082" y="456781"/>
                    <a:pt x="113650" y="491435"/>
                  </a:cubicBezTo>
                  <a:cubicBezTo>
                    <a:pt x="114701" y="492175"/>
                    <a:pt x="115693" y="492930"/>
                    <a:pt x="116759" y="493625"/>
                  </a:cubicBezTo>
                  <a:cubicBezTo>
                    <a:pt x="133471" y="505290"/>
                    <a:pt x="151546" y="515519"/>
                    <a:pt x="170804" y="524253"/>
                  </a:cubicBezTo>
                  <a:cubicBezTo>
                    <a:pt x="171988" y="524786"/>
                    <a:pt x="173173" y="525304"/>
                    <a:pt x="174401" y="525837"/>
                  </a:cubicBezTo>
                  <a:cubicBezTo>
                    <a:pt x="182869" y="529567"/>
                    <a:pt x="191558" y="532986"/>
                    <a:pt x="200454" y="536110"/>
                  </a:cubicBezTo>
                  <a:cubicBezTo>
                    <a:pt x="204229" y="537427"/>
                    <a:pt x="208093" y="538700"/>
                    <a:pt x="211956" y="539885"/>
                  </a:cubicBezTo>
                  <a:cubicBezTo>
                    <a:pt x="214547" y="540714"/>
                    <a:pt x="217137" y="541513"/>
                    <a:pt x="219757" y="542253"/>
                  </a:cubicBezTo>
                  <a:cubicBezTo>
                    <a:pt x="223665" y="543393"/>
                    <a:pt x="227618" y="544444"/>
                    <a:pt x="231600" y="545450"/>
                  </a:cubicBezTo>
                  <a:cubicBezTo>
                    <a:pt x="234235" y="546102"/>
                    <a:pt x="236914" y="546768"/>
                    <a:pt x="239578" y="547375"/>
                  </a:cubicBezTo>
                  <a:cubicBezTo>
                    <a:pt x="273107" y="555102"/>
                    <a:pt x="308678" y="558521"/>
                    <a:pt x="345316" y="556893"/>
                  </a:cubicBezTo>
                  <a:cubicBezTo>
                    <a:pt x="348039" y="556760"/>
                    <a:pt x="350763" y="556627"/>
                    <a:pt x="353428" y="556449"/>
                  </a:cubicBezTo>
                  <a:cubicBezTo>
                    <a:pt x="354212" y="556405"/>
                    <a:pt x="355011" y="556316"/>
                    <a:pt x="355752" y="556271"/>
                  </a:cubicBezTo>
                  <a:cubicBezTo>
                    <a:pt x="355974" y="556271"/>
                    <a:pt x="356196" y="556227"/>
                    <a:pt x="356418" y="556227"/>
                  </a:cubicBezTo>
                  <a:cubicBezTo>
                    <a:pt x="358120" y="556094"/>
                    <a:pt x="359837" y="556005"/>
                    <a:pt x="361510" y="555827"/>
                  </a:cubicBezTo>
                  <a:cubicBezTo>
                    <a:pt x="362383" y="555738"/>
                    <a:pt x="363227" y="555694"/>
                    <a:pt x="364056" y="555605"/>
                  </a:cubicBezTo>
                  <a:cubicBezTo>
                    <a:pt x="365892" y="555428"/>
                    <a:pt x="367786" y="555250"/>
                    <a:pt x="369622" y="555072"/>
                  </a:cubicBezTo>
                  <a:cubicBezTo>
                    <a:pt x="370406" y="554984"/>
                    <a:pt x="371206" y="554850"/>
                    <a:pt x="371990" y="554761"/>
                  </a:cubicBezTo>
                  <a:cubicBezTo>
                    <a:pt x="373885" y="554584"/>
                    <a:pt x="375809" y="554362"/>
                    <a:pt x="377689" y="554110"/>
                  </a:cubicBezTo>
                  <a:cubicBezTo>
                    <a:pt x="378385" y="554021"/>
                    <a:pt x="379051" y="553932"/>
                    <a:pt x="379747" y="553844"/>
                  </a:cubicBezTo>
                  <a:cubicBezTo>
                    <a:pt x="381760" y="553577"/>
                    <a:pt x="383788" y="553311"/>
                    <a:pt x="385846" y="553015"/>
                  </a:cubicBezTo>
                  <a:cubicBezTo>
                    <a:pt x="386334" y="552926"/>
                    <a:pt x="386852" y="552837"/>
                    <a:pt x="387385" y="552748"/>
                  </a:cubicBezTo>
                  <a:cubicBezTo>
                    <a:pt x="389621" y="552437"/>
                    <a:pt x="391811" y="552097"/>
                    <a:pt x="394061" y="551697"/>
                  </a:cubicBezTo>
                  <a:cubicBezTo>
                    <a:pt x="394372" y="551653"/>
                    <a:pt x="394668" y="548544"/>
                    <a:pt x="394935" y="548500"/>
                  </a:cubicBezTo>
                  <a:cubicBezTo>
                    <a:pt x="397436" y="548056"/>
                    <a:pt x="399938" y="544089"/>
                    <a:pt x="402395" y="544089"/>
                  </a:cubicBezTo>
                  <a:lnTo>
                    <a:pt x="402440" y="544089"/>
                  </a:lnTo>
                  <a:cubicBezTo>
                    <a:pt x="423327" y="544089"/>
                    <a:pt x="443414" y="537531"/>
                    <a:pt x="462510" y="530470"/>
                  </a:cubicBezTo>
                  <a:cubicBezTo>
                    <a:pt x="462466" y="530425"/>
                    <a:pt x="462466" y="531950"/>
                    <a:pt x="462421" y="531906"/>
                  </a:cubicBezTo>
                  <a:cubicBezTo>
                    <a:pt x="468387" y="529715"/>
                    <a:pt x="474264" y="528101"/>
                    <a:pt x="480066" y="525600"/>
                  </a:cubicBezTo>
                  <a:cubicBezTo>
                    <a:pt x="485203" y="523364"/>
                    <a:pt x="490251" y="521425"/>
                    <a:pt x="495210" y="519012"/>
                  </a:cubicBezTo>
                  <a:cubicBezTo>
                    <a:pt x="497623" y="520937"/>
                    <a:pt x="500435" y="523157"/>
                    <a:pt x="503544" y="525304"/>
                  </a:cubicBezTo>
                  <a:cubicBezTo>
                    <a:pt x="543423" y="508147"/>
                    <a:pt x="578565" y="484640"/>
                    <a:pt x="607090" y="456293"/>
                  </a:cubicBezTo>
                  <a:cubicBezTo>
                    <a:pt x="603759" y="451778"/>
                    <a:pt x="600547" y="447085"/>
                    <a:pt x="597616" y="442126"/>
                  </a:cubicBezTo>
                  <a:cubicBezTo>
                    <a:pt x="638724" y="395275"/>
                    <a:pt x="662852" y="337677"/>
                    <a:pt x="662852" y="276304"/>
                  </a:cubicBezTo>
                  <a:cubicBezTo>
                    <a:pt x="662852" y="129104"/>
                    <a:pt x="524075" y="5559"/>
                    <a:pt x="345330" y="171"/>
                  </a:cubicBezTo>
                  <a:cubicBezTo>
                    <a:pt x="339498" y="-7"/>
                    <a:pt x="335250" y="-36"/>
                    <a:pt x="329491" y="38"/>
                  </a:cubicBezTo>
                  <a:cubicBezTo>
                    <a:pt x="154343" y="2273"/>
                    <a:pt x="7232" y="118550"/>
                    <a:pt x="1844" y="268429"/>
                  </a:cubicBezTo>
                  <a:lnTo>
                    <a:pt x="1844" y="268607"/>
                  </a:lnTo>
                  <a:cubicBezTo>
                    <a:pt x="1844" y="270487"/>
                    <a:pt x="1844" y="272426"/>
                    <a:pt x="1844" y="274350"/>
                  </a:cubicBezTo>
                  <a:lnTo>
                    <a:pt x="1844" y="275224"/>
                  </a:lnTo>
                  <a:cubicBezTo>
                    <a:pt x="1829" y="277163"/>
                    <a:pt x="68" y="279043"/>
                    <a:pt x="68" y="280982"/>
                  </a:cubicBezTo>
                  <a:close/>
                </a:path>
              </a:pathLst>
            </a:custGeom>
            <a:solidFill>
              <a:srgbClr val="444B8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4" name="Google Shape;544;p9"/>
            <p:cNvSpPr/>
            <p:nvPr/>
          </p:nvSpPr>
          <p:spPr>
            <a:xfrm>
              <a:off x="7144627" y="1608357"/>
              <a:ext cx="664427" cy="557247"/>
            </a:xfrm>
            <a:custGeom>
              <a:avLst/>
              <a:gdLst/>
              <a:ahLst/>
              <a:cxnLst/>
              <a:rect l="l" t="t" r="r" b="b"/>
              <a:pathLst>
                <a:path w="664427" h="557247" extrusionOk="0">
                  <a:moveTo>
                    <a:pt x="0" y="280934"/>
                  </a:moveTo>
                  <a:cubicBezTo>
                    <a:pt x="0" y="438141"/>
                    <a:pt x="152070" y="559495"/>
                    <a:pt x="334190" y="557216"/>
                  </a:cubicBezTo>
                  <a:cubicBezTo>
                    <a:pt x="338409" y="557171"/>
                    <a:pt x="342657" y="557038"/>
                    <a:pt x="346921" y="556860"/>
                  </a:cubicBezTo>
                  <a:cubicBezTo>
                    <a:pt x="350784" y="556683"/>
                    <a:pt x="354648" y="556461"/>
                    <a:pt x="358452" y="556164"/>
                  </a:cubicBezTo>
                  <a:cubicBezTo>
                    <a:pt x="362360" y="555898"/>
                    <a:pt x="366268" y="555543"/>
                    <a:pt x="370117" y="555158"/>
                  </a:cubicBezTo>
                  <a:cubicBezTo>
                    <a:pt x="370901" y="555069"/>
                    <a:pt x="371701" y="555025"/>
                    <a:pt x="372485" y="554891"/>
                  </a:cubicBezTo>
                  <a:cubicBezTo>
                    <a:pt x="374987" y="554625"/>
                    <a:pt x="377444" y="554359"/>
                    <a:pt x="379946" y="554018"/>
                  </a:cubicBezTo>
                  <a:cubicBezTo>
                    <a:pt x="382403" y="553707"/>
                    <a:pt x="384816" y="553411"/>
                    <a:pt x="387273" y="553011"/>
                  </a:cubicBezTo>
                  <a:cubicBezTo>
                    <a:pt x="390782" y="552523"/>
                    <a:pt x="394290" y="551961"/>
                    <a:pt x="397754" y="551339"/>
                  </a:cubicBezTo>
                  <a:cubicBezTo>
                    <a:pt x="399856" y="550939"/>
                    <a:pt x="401928" y="550599"/>
                    <a:pt x="403986" y="550199"/>
                  </a:cubicBezTo>
                  <a:cubicBezTo>
                    <a:pt x="424828" y="546158"/>
                    <a:pt x="444916" y="540547"/>
                    <a:pt x="464011" y="533442"/>
                  </a:cubicBezTo>
                  <a:cubicBezTo>
                    <a:pt x="469888" y="531251"/>
                    <a:pt x="475632" y="528972"/>
                    <a:pt x="481301" y="526514"/>
                  </a:cubicBezTo>
                  <a:cubicBezTo>
                    <a:pt x="521180" y="509358"/>
                    <a:pt x="556322" y="485747"/>
                    <a:pt x="584847" y="457414"/>
                  </a:cubicBezTo>
                  <a:cubicBezTo>
                    <a:pt x="634644" y="408106"/>
                    <a:pt x="664428" y="344572"/>
                    <a:pt x="664428" y="276345"/>
                  </a:cubicBezTo>
                  <a:cubicBezTo>
                    <a:pt x="664428" y="129145"/>
                    <a:pt x="525651" y="5586"/>
                    <a:pt x="346906" y="197"/>
                  </a:cubicBezTo>
                  <a:cubicBezTo>
                    <a:pt x="332991" y="-247"/>
                    <a:pt x="319269" y="64"/>
                    <a:pt x="305709" y="1071"/>
                  </a:cubicBezTo>
                  <a:cubicBezTo>
                    <a:pt x="160374" y="11566"/>
                    <a:pt x="39228" y="100665"/>
                    <a:pt x="7920" y="219976"/>
                  </a:cubicBezTo>
                  <a:cubicBezTo>
                    <a:pt x="7920" y="219991"/>
                    <a:pt x="7905" y="220006"/>
                    <a:pt x="7905" y="220020"/>
                  </a:cubicBezTo>
                  <a:cubicBezTo>
                    <a:pt x="7120" y="223025"/>
                    <a:pt x="6380" y="226030"/>
                    <a:pt x="5714" y="229080"/>
                  </a:cubicBezTo>
                  <a:cubicBezTo>
                    <a:pt x="5492" y="230057"/>
                    <a:pt x="5299" y="231049"/>
                    <a:pt x="5092" y="232026"/>
                  </a:cubicBezTo>
                  <a:cubicBezTo>
                    <a:pt x="4589" y="234438"/>
                    <a:pt x="4086" y="236851"/>
                    <a:pt x="3656" y="239294"/>
                  </a:cubicBezTo>
                  <a:cubicBezTo>
                    <a:pt x="3020" y="242876"/>
                    <a:pt x="2442" y="246473"/>
                    <a:pt x="1969" y="250100"/>
                  </a:cubicBezTo>
                  <a:cubicBezTo>
                    <a:pt x="2013" y="250144"/>
                    <a:pt x="1969" y="250189"/>
                    <a:pt x="1969" y="250278"/>
                  </a:cubicBezTo>
                  <a:cubicBezTo>
                    <a:pt x="1791" y="251639"/>
                    <a:pt x="1613" y="253046"/>
                    <a:pt x="1480" y="254408"/>
                  </a:cubicBezTo>
                  <a:cubicBezTo>
                    <a:pt x="1258" y="256125"/>
                    <a:pt x="1081" y="257827"/>
                    <a:pt x="947" y="259544"/>
                  </a:cubicBezTo>
                  <a:cubicBezTo>
                    <a:pt x="770" y="261424"/>
                    <a:pt x="592" y="263363"/>
                    <a:pt x="503" y="265243"/>
                  </a:cubicBezTo>
                  <a:cubicBezTo>
                    <a:pt x="459" y="265821"/>
                    <a:pt x="414" y="266427"/>
                    <a:pt x="370" y="267005"/>
                  </a:cubicBezTo>
                  <a:cubicBezTo>
                    <a:pt x="237" y="269196"/>
                    <a:pt x="148" y="271386"/>
                    <a:pt x="104" y="273592"/>
                  </a:cubicBezTo>
                  <a:cubicBezTo>
                    <a:pt x="44" y="276020"/>
                    <a:pt x="0" y="278477"/>
                    <a:pt x="0" y="280934"/>
                  </a:cubicBezTo>
                  <a:close/>
                </a:path>
              </a:pathLst>
            </a:custGeom>
            <a:solidFill>
              <a:srgbClr val="FF908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5" name="Google Shape;545;p9"/>
            <p:cNvSpPr/>
            <p:nvPr/>
          </p:nvSpPr>
          <p:spPr>
            <a:xfrm>
              <a:off x="7144627" y="1608357"/>
              <a:ext cx="664427" cy="557247"/>
            </a:xfrm>
            <a:custGeom>
              <a:avLst/>
              <a:gdLst/>
              <a:ahLst/>
              <a:cxnLst/>
              <a:rect l="l" t="t" r="r" b="b"/>
              <a:pathLst>
                <a:path w="664427" h="557247" extrusionOk="0">
                  <a:moveTo>
                    <a:pt x="0" y="280934"/>
                  </a:moveTo>
                  <a:cubicBezTo>
                    <a:pt x="0" y="438141"/>
                    <a:pt x="152070" y="559495"/>
                    <a:pt x="334190" y="557216"/>
                  </a:cubicBezTo>
                  <a:cubicBezTo>
                    <a:pt x="338409" y="557171"/>
                    <a:pt x="342657" y="557038"/>
                    <a:pt x="346921" y="556860"/>
                  </a:cubicBezTo>
                  <a:cubicBezTo>
                    <a:pt x="350784" y="556683"/>
                    <a:pt x="354648" y="556461"/>
                    <a:pt x="358452" y="556164"/>
                  </a:cubicBezTo>
                  <a:cubicBezTo>
                    <a:pt x="362360" y="555898"/>
                    <a:pt x="366268" y="555543"/>
                    <a:pt x="370117" y="555158"/>
                  </a:cubicBezTo>
                  <a:cubicBezTo>
                    <a:pt x="370901" y="555069"/>
                    <a:pt x="371701" y="555025"/>
                    <a:pt x="372485" y="554891"/>
                  </a:cubicBezTo>
                  <a:cubicBezTo>
                    <a:pt x="374987" y="554625"/>
                    <a:pt x="377444" y="554359"/>
                    <a:pt x="379946" y="554018"/>
                  </a:cubicBezTo>
                  <a:cubicBezTo>
                    <a:pt x="382403" y="553707"/>
                    <a:pt x="384816" y="553411"/>
                    <a:pt x="387273" y="553011"/>
                  </a:cubicBezTo>
                  <a:cubicBezTo>
                    <a:pt x="390782" y="552523"/>
                    <a:pt x="394290" y="551961"/>
                    <a:pt x="397754" y="551339"/>
                  </a:cubicBezTo>
                  <a:cubicBezTo>
                    <a:pt x="399856" y="550939"/>
                    <a:pt x="401928" y="550599"/>
                    <a:pt x="403986" y="550199"/>
                  </a:cubicBezTo>
                  <a:cubicBezTo>
                    <a:pt x="424828" y="546158"/>
                    <a:pt x="444916" y="540547"/>
                    <a:pt x="464011" y="533442"/>
                  </a:cubicBezTo>
                  <a:cubicBezTo>
                    <a:pt x="469888" y="531251"/>
                    <a:pt x="475632" y="528972"/>
                    <a:pt x="481301" y="526514"/>
                  </a:cubicBezTo>
                  <a:cubicBezTo>
                    <a:pt x="521180" y="509358"/>
                    <a:pt x="556322" y="485747"/>
                    <a:pt x="584847" y="457414"/>
                  </a:cubicBezTo>
                  <a:cubicBezTo>
                    <a:pt x="634644" y="408106"/>
                    <a:pt x="664428" y="344572"/>
                    <a:pt x="664428" y="276345"/>
                  </a:cubicBezTo>
                  <a:cubicBezTo>
                    <a:pt x="664428" y="129145"/>
                    <a:pt x="525651" y="5586"/>
                    <a:pt x="346906" y="197"/>
                  </a:cubicBezTo>
                  <a:cubicBezTo>
                    <a:pt x="332991" y="-247"/>
                    <a:pt x="319269" y="64"/>
                    <a:pt x="305709" y="1071"/>
                  </a:cubicBezTo>
                  <a:cubicBezTo>
                    <a:pt x="160374" y="11566"/>
                    <a:pt x="39228" y="100665"/>
                    <a:pt x="7920" y="219976"/>
                  </a:cubicBezTo>
                  <a:cubicBezTo>
                    <a:pt x="7920" y="219991"/>
                    <a:pt x="7905" y="220006"/>
                    <a:pt x="7905" y="220020"/>
                  </a:cubicBezTo>
                  <a:cubicBezTo>
                    <a:pt x="7120" y="223025"/>
                    <a:pt x="6380" y="226030"/>
                    <a:pt x="5714" y="229080"/>
                  </a:cubicBezTo>
                  <a:cubicBezTo>
                    <a:pt x="5492" y="230057"/>
                    <a:pt x="5299" y="231049"/>
                    <a:pt x="5092" y="232026"/>
                  </a:cubicBezTo>
                  <a:cubicBezTo>
                    <a:pt x="4589" y="234438"/>
                    <a:pt x="4086" y="236851"/>
                    <a:pt x="3656" y="239294"/>
                  </a:cubicBezTo>
                  <a:cubicBezTo>
                    <a:pt x="3020" y="242876"/>
                    <a:pt x="2442" y="246473"/>
                    <a:pt x="1969" y="250100"/>
                  </a:cubicBezTo>
                  <a:cubicBezTo>
                    <a:pt x="2013" y="250144"/>
                    <a:pt x="1969" y="250189"/>
                    <a:pt x="1969" y="250278"/>
                  </a:cubicBezTo>
                  <a:cubicBezTo>
                    <a:pt x="1791" y="251639"/>
                    <a:pt x="1613" y="253046"/>
                    <a:pt x="1480" y="254408"/>
                  </a:cubicBezTo>
                  <a:cubicBezTo>
                    <a:pt x="1258" y="256125"/>
                    <a:pt x="1081" y="257827"/>
                    <a:pt x="947" y="259544"/>
                  </a:cubicBezTo>
                  <a:cubicBezTo>
                    <a:pt x="770" y="261424"/>
                    <a:pt x="592" y="263363"/>
                    <a:pt x="503" y="265243"/>
                  </a:cubicBezTo>
                  <a:cubicBezTo>
                    <a:pt x="459" y="265821"/>
                    <a:pt x="414" y="266427"/>
                    <a:pt x="370" y="267005"/>
                  </a:cubicBezTo>
                  <a:cubicBezTo>
                    <a:pt x="237" y="269196"/>
                    <a:pt x="148" y="271386"/>
                    <a:pt x="104" y="273592"/>
                  </a:cubicBezTo>
                  <a:cubicBezTo>
                    <a:pt x="44" y="276020"/>
                    <a:pt x="0" y="278477"/>
                    <a:pt x="0" y="280934"/>
                  </a:cubicBezTo>
                  <a:close/>
                </a:path>
              </a:pathLst>
            </a:custGeom>
            <a:solidFill>
              <a:srgbClr val="AA80F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546" name="Google Shape;546;p9"/>
            <p:cNvGrpSpPr/>
            <p:nvPr/>
          </p:nvGrpSpPr>
          <p:grpSpPr>
            <a:xfrm>
              <a:off x="7315475" y="1689434"/>
              <a:ext cx="340256" cy="361665"/>
              <a:chOff x="7315475" y="1689434"/>
              <a:chExt cx="340256" cy="361665"/>
            </a:xfrm>
          </p:grpSpPr>
          <p:sp>
            <p:nvSpPr>
              <p:cNvPr id="547" name="Google Shape;547;p9"/>
              <p:cNvSpPr/>
              <p:nvPr/>
            </p:nvSpPr>
            <p:spPr>
              <a:xfrm>
                <a:off x="7406312" y="1689434"/>
                <a:ext cx="249419" cy="361665"/>
              </a:xfrm>
              <a:custGeom>
                <a:avLst/>
                <a:gdLst/>
                <a:ahLst/>
                <a:cxnLst/>
                <a:rect l="l" t="t" r="r" b="b"/>
                <a:pathLst>
                  <a:path w="249419" h="361665" extrusionOk="0">
                    <a:moveTo>
                      <a:pt x="0" y="356841"/>
                    </a:moveTo>
                    <a:cubicBezTo>
                      <a:pt x="636" y="228012"/>
                      <a:pt x="4766" y="134221"/>
                      <a:pt x="8793" y="122956"/>
                    </a:cubicBezTo>
                    <a:cubicBezTo>
                      <a:pt x="9651" y="120572"/>
                      <a:pt x="11191" y="117464"/>
                      <a:pt x="13160" y="112150"/>
                    </a:cubicBezTo>
                    <a:cubicBezTo>
                      <a:pt x="34713" y="53930"/>
                      <a:pt x="18222" y="16049"/>
                      <a:pt x="36963" y="3408"/>
                    </a:cubicBezTo>
                    <a:cubicBezTo>
                      <a:pt x="45282" y="-2203"/>
                      <a:pt x="55836" y="329"/>
                      <a:pt x="64614" y="2445"/>
                    </a:cubicBezTo>
                    <a:cubicBezTo>
                      <a:pt x="106877" y="12585"/>
                      <a:pt x="134514" y="71960"/>
                      <a:pt x="125099" y="117109"/>
                    </a:cubicBezTo>
                    <a:cubicBezTo>
                      <a:pt x="123634" y="124140"/>
                      <a:pt x="121532" y="129573"/>
                      <a:pt x="120303" y="132489"/>
                    </a:cubicBezTo>
                    <a:cubicBezTo>
                      <a:pt x="123219" y="132592"/>
                      <a:pt x="125484" y="132652"/>
                      <a:pt x="127749" y="132770"/>
                    </a:cubicBezTo>
                    <a:cubicBezTo>
                      <a:pt x="146682" y="133673"/>
                      <a:pt x="165763" y="133407"/>
                      <a:pt x="184518" y="135731"/>
                    </a:cubicBezTo>
                    <a:cubicBezTo>
                      <a:pt x="222029" y="140408"/>
                      <a:pt x="249888" y="173004"/>
                      <a:pt x="249414" y="210796"/>
                    </a:cubicBezTo>
                    <a:cubicBezTo>
                      <a:pt x="249162" y="231046"/>
                      <a:pt x="249310" y="251549"/>
                      <a:pt x="246246" y="271458"/>
                    </a:cubicBezTo>
                    <a:cubicBezTo>
                      <a:pt x="241361" y="303314"/>
                      <a:pt x="221096" y="325341"/>
                      <a:pt x="194466" y="341802"/>
                    </a:cubicBezTo>
                    <a:cubicBezTo>
                      <a:pt x="179011" y="351350"/>
                      <a:pt x="162565" y="357715"/>
                      <a:pt x="145127" y="360335"/>
                    </a:cubicBezTo>
                    <a:cubicBezTo>
                      <a:pt x="135002" y="361845"/>
                      <a:pt x="127172" y="361712"/>
                      <a:pt x="123071" y="361608"/>
                    </a:cubicBezTo>
                    <a:cubicBezTo>
                      <a:pt x="78662" y="360601"/>
                      <a:pt x="9622" y="357300"/>
                      <a:pt x="0" y="35684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48" name="Google Shape;548;p9"/>
              <p:cNvSpPr/>
              <p:nvPr/>
            </p:nvSpPr>
            <p:spPr>
              <a:xfrm>
                <a:off x="7315475" y="1815119"/>
                <a:ext cx="68292" cy="230060"/>
              </a:xfrm>
              <a:custGeom>
                <a:avLst/>
                <a:gdLst/>
                <a:ahLst/>
                <a:cxnLst/>
                <a:rect l="l" t="t" r="r" b="b"/>
                <a:pathLst>
                  <a:path w="68292" h="230060" extrusionOk="0">
                    <a:moveTo>
                      <a:pt x="68293" y="1564"/>
                    </a:moveTo>
                    <a:cubicBezTo>
                      <a:pt x="65495" y="78095"/>
                      <a:pt x="62712" y="153811"/>
                      <a:pt x="59929" y="230061"/>
                    </a:cubicBezTo>
                    <a:cubicBezTo>
                      <a:pt x="43631" y="229469"/>
                      <a:pt x="27570" y="229306"/>
                      <a:pt x="11583" y="228092"/>
                    </a:cubicBezTo>
                    <a:cubicBezTo>
                      <a:pt x="4211" y="227544"/>
                      <a:pt x="-200" y="220661"/>
                      <a:pt x="7" y="212268"/>
                    </a:cubicBezTo>
                    <a:cubicBezTo>
                      <a:pt x="392" y="197450"/>
                      <a:pt x="999" y="182633"/>
                      <a:pt x="1546" y="167815"/>
                    </a:cubicBezTo>
                    <a:cubicBezTo>
                      <a:pt x="3382" y="117929"/>
                      <a:pt x="5218" y="68029"/>
                      <a:pt x="7083" y="18143"/>
                    </a:cubicBezTo>
                    <a:cubicBezTo>
                      <a:pt x="7586" y="4879"/>
                      <a:pt x="13196" y="-405"/>
                      <a:pt x="26297" y="24"/>
                    </a:cubicBezTo>
                    <a:cubicBezTo>
                      <a:pt x="40167" y="498"/>
                      <a:pt x="54052" y="1045"/>
                      <a:pt x="68293" y="156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549" name="Google Shape;549;p9"/>
          <p:cNvGrpSpPr/>
          <p:nvPr/>
        </p:nvGrpSpPr>
        <p:grpSpPr>
          <a:xfrm>
            <a:off x="6554402" y="2295473"/>
            <a:ext cx="811512" cy="659784"/>
            <a:chOff x="6554402" y="2295473"/>
            <a:chExt cx="811512" cy="659784"/>
          </a:xfrm>
        </p:grpSpPr>
        <p:sp>
          <p:nvSpPr>
            <p:cNvPr id="550" name="Google Shape;550;p9"/>
            <p:cNvSpPr/>
            <p:nvPr/>
          </p:nvSpPr>
          <p:spPr>
            <a:xfrm>
              <a:off x="6554402" y="2296642"/>
              <a:ext cx="783373" cy="658615"/>
            </a:xfrm>
            <a:custGeom>
              <a:avLst/>
              <a:gdLst/>
              <a:ahLst/>
              <a:cxnLst/>
              <a:rect l="l" t="t" r="r" b="b"/>
              <a:pathLst>
                <a:path w="783373" h="658615" extrusionOk="0">
                  <a:moveTo>
                    <a:pt x="78" y="332068"/>
                  </a:moveTo>
                  <a:cubicBezTo>
                    <a:pt x="78" y="342445"/>
                    <a:pt x="-336" y="352703"/>
                    <a:pt x="744" y="362813"/>
                  </a:cubicBezTo>
                  <a:cubicBezTo>
                    <a:pt x="1203" y="367165"/>
                    <a:pt x="1292" y="371473"/>
                    <a:pt x="1958" y="375722"/>
                  </a:cubicBezTo>
                  <a:cubicBezTo>
                    <a:pt x="3305" y="384278"/>
                    <a:pt x="4771" y="392730"/>
                    <a:pt x="6902" y="401020"/>
                  </a:cubicBezTo>
                  <a:cubicBezTo>
                    <a:pt x="7938" y="405165"/>
                    <a:pt x="8960" y="409309"/>
                    <a:pt x="10144" y="413410"/>
                  </a:cubicBezTo>
                  <a:cubicBezTo>
                    <a:pt x="10973" y="416104"/>
                    <a:pt x="11787" y="418857"/>
                    <a:pt x="12675" y="421551"/>
                  </a:cubicBezTo>
                  <a:cubicBezTo>
                    <a:pt x="33829" y="484923"/>
                    <a:pt x="76890" y="539826"/>
                    <a:pt x="134296" y="580786"/>
                  </a:cubicBezTo>
                  <a:cubicBezTo>
                    <a:pt x="135539" y="581674"/>
                    <a:pt x="136724" y="582548"/>
                    <a:pt x="137967" y="583377"/>
                  </a:cubicBezTo>
                  <a:cubicBezTo>
                    <a:pt x="157729" y="597173"/>
                    <a:pt x="179075" y="609252"/>
                    <a:pt x="201842" y="619570"/>
                  </a:cubicBezTo>
                  <a:cubicBezTo>
                    <a:pt x="203248" y="620191"/>
                    <a:pt x="204639" y="620813"/>
                    <a:pt x="206090" y="621435"/>
                  </a:cubicBezTo>
                  <a:cubicBezTo>
                    <a:pt x="216097" y="625846"/>
                    <a:pt x="226370" y="629887"/>
                    <a:pt x="236895" y="633573"/>
                  </a:cubicBezTo>
                  <a:cubicBezTo>
                    <a:pt x="241350" y="635127"/>
                    <a:pt x="245925" y="636637"/>
                    <a:pt x="250484" y="638029"/>
                  </a:cubicBezTo>
                  <a:cubicBezTo>
                    <a:pt x="253548" y="639021"/>
                    <a:pt x="256597" y="639953"/>
                    <a:pt x="259706" y="640827"/>
                  </a:cubicBezTo>
                  <a:cubicBezTo>
                    <a:pt x="264325" y="642174"/>
                    <a:pt x="268987" y="643417"/>
                    <a:pt x="273710" y="644616"/>
                  </a:cubicBezTo>
                  <a:cubicBezTo>
                    <a:pt x="276818" y="645401"/>
                    <a:pt x="279986" y="646171"/>
                    <a:pt x="283139" y="646896"/>
                  </a:cubicBezTo>
                  <a:cubicBezTo>
                    <a:pt x="322752" y="656029"/>
                    <a:pt x="364807" y="660070"/>
                    <a:pt x="408105" y="658146"/>
                  </a:cubicBezTo>
                  <a:cubicBezTo>
                    <a:pt x="411317" y="657983"/>
                    <a:pt x="414530" y="657835"/>
                    <a:pt x="417697" y="657628"/>
                  </a:cubicBezTo>
                  <a:cubicBezTo>
                    <a:pt x="418630" y="657569"/>
                    <a:pt x="419562" y="657465"/>
                    <a:pt x="420451" y="657421"/>
                  </a:cubicBezTo>
                  <a:cubicBezTo>
                    <a:pt x="420717" y="657421"/>
                    <a:pt x="420969" y="657361"/>
                    <a:pt x="421235" y="657361"/>
                  </a:cubicBezTo>
                  <a:cubicBezTo>
                    <a:pt x="423248" y="657199"/>
                    <a:pt x="425276" y="657095"/>
                    <a:pt x="427245" y="656888"/>
                  </a:cubicBezTo>
                  <a:cubicBezTo>
                    <a:pt x="428281" y="656784"/>
                    <a:pt x="429273" y="656740"/>
                    <a:pt x="430250" y="656636"/>
                  </a:cubicBezTo>
                  <a:cubicBezTo>
                    <a:pt x="432426" y="656429"/>
                    <a:pt x="434661" y="656222"/>
                    <a:pt x="436837" y="656014"/>
                  </a:cubicBezTo>
                  <a:cubicBezTo>
                    <a:pt x="437770" y="655911"/>
                    <a:pt x="438703" y="655748"/>
                    <a:pt x="439635" y="655644"/>
                  </a:cubicBezTo>
                  <a:cubicBezTo>
                    <a:pt x="441870" y="655437"/>
                    <a:pt x="444150" y="655185"/>
                    <a:pt x="446371" y="654860"/>
                  </a:cubicBezTo>
                  <a:cubicBezTo>
                    <a:pt x="447200" y="654756"/>
                    <a:pt x="447984" y="654653"/>
                    <a:pt x="448813" y="654549"/>
                  </a:cubicBezTo>
                  <a:cubicBezTo>
                    <a:pt x="451196" y="654238"/>
                    <a:pt x="453580" y="653927"/>
                    <a:pt x="456022" y="653557"/>
                  </a:cubicBezTo>
                  <a:cubicBezTo>
                    <a:pt x="456584" y="653453"/>
                    <a:pt x="457221" y="653350"/>
                    <a:pt x="457828" y="653246"/>
                  </a:cubicBezTo>
                  <a:cubicBezTo>
                    <a:pt x="460478" y="652876"/>
                    <a:pt x="463068" y="652462"/>
                    <a:pt x="465718" y="652003"/>
                  </a:cubicBezTo>
                  <a:cubicBezTo>
                    <a:pt x="466073" y="651944"/>
                    <a:pt x="466443" y="648287"/>
                    <a:pt x="466754" y="648228"/>
                  </a:cubicBezTo>
                  <a:cubicBezTo>
                    <a:pt x="469715" y="647710"/>
                    <a:pt x="472660" y="643003"/>
                    <a:pt x="475577" y="643003"/>
                  </a:cubicBezTo>
                  <a:lnTo>
                    <a:pt x="475621" y="643003"/>
                  </a:lnTo>
                  <a:cubicBezTo>
                    <a:pt x="500297" y="643003"/>
                    <a:pt x="524056" y="635261"/>
                    <a:pt x="546601" y="626912"/>
                  </a:cubicBezTo>
                  <a:cubicBezTo>
                    <a:pt x="546557" y="626853"/>
                    <a:pt x="546557" y="628673"/>
                    <a:pt x="546497" y="628614"/>
                  </a:cubicBezTo>
                  <a:cubicBezTo>
                    <a:pt x="553543" y="626024"/>
                    <a:pt x="560501" y="624129"/>
                    <a:pt x="567340" y="621168"/>
                  </a:cubicBezTo>
                  <a:cubicBezTo>
                    <a:pt x="573409" y="618519"/>
                    <a:pt x="579375" y="616224"/>
                    <a:pt x="585236" y="613382"/>
                  </a:cubicBezTo>
                  <a:cubicBezTo>
                    <a:pt x="588093" y="615662"/>
                    <a:pt x="591409" y="618267"/>
                    <a:pt x="595095" y="620813"/>
                  </a:cubicBezTo>
                  <a:cubicBezTo>
                    <a:pt x="642228" y="600533"/>
                    <a:pt x="683765" y="572748"/>
                    <a:pt x="717471" y="539264"/>
                  </a:cubicBezTo>
                  <a:cubicBezTo>
                    <a:pt x="713533" y="533920"/>
                    <a:pt x="709744" y="528384"/>
                    <a:pt x="706265" y="522522"/>
                  </a:cubicBezTo>
                  <a:cubicBezTo>
                    <a:pt x="754848" y="467144"/>
                    <a:pt x="783373" y="399081"/>
                    <a:pt x="783373" y="326546"/>
                  </a:cubicBezTo>
                  <a:cubicBezTo>
                    <a:pt x="783373" y="152583"/>
                    <a:pt x="619357" y="6567"/>
                    <a:pt x="408105" y="202"/>
                  </a:cubicBezTo>
                  <a:cubicBezTo>
                    <a:pt x="401207" y="-5"/>
                    <a:pt x="396189" y="-50"/>
                    <a:pt x="389394" y="54"/>
                  </a:cubicBezTo>
                  <a:cubicBezTo>
                    <a:pt x="182391" y="2703"/>
                    <a:pt x="8531" y="140119"/>
                    <a:pt x="2165" y="317250"/>
                  </a:cubicBezTo>
                  <a:lnTo>
                    <a:pt x="2165" y="317457"/>
                  </a:lnTo>
                  <a:cubicBezTo>
                    <a:pt x="2165" y="319693"/>
                    <a:pt x="2165" y="321972"/>
                    <a:pt x="2165" y="324252"/>
                  </a:cubicBezTo>
                  <a:lnTo>
                    <a:pt x="2165" y="325288"/>
                  </a:lnTo>
                  <a:cubicBezTo>
                    <a:pt x="2165" y="327553"/>
                    <a:pt x="78" y="329788"/>
                    <a:pt x="78" y="332068"/>
                  </a:cubicBezTo>
                  <a:close/>
                </a:path>
              </a:pathLst>
            </a:custGeom>
            <a:solidFill>
              <a:srgbClr val="31194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551" name="Google Shape;551;p9"/>
            <p:cNvGrpSpPr/>
            <p:nvPr/>
          </p:nvGrpSpPr>
          <p:grpSpPr>
            <a:xfrm>
              <a:off x="6580666" y="2295473"/>
              <a:ext cx="785249" cy="658597"/>
              <a:chOff x="6580666" y="2295473"/>
              <a:chExt cx="785249" cy="658597"/>
            </a:xfrm>
          </p:grpSpPr>
          <p:sp>
            <p:nvSpPr>
              <p:cNvPr id="552" name="Google Shape;552;p9"/>
              <p:cNvSpPr/>
              <p:nvPr/>
            </p:nvSpPr>
            <p:spPr>
              <a:xfrm>
                <a:off x="6580666" y="2295473"/>
                <a:ext cx="785249" cy="658597"/>
              </a:xfrm>
              <a:custGeom>
                <a:avLst/>
                <a:gdLst/>
                <a:ahLst/>
                <a:cxnLst/>
                <a:rect l="l" t="t" r="r" b="b"/>
                <a:pathLst>
                  <a:path w="785249" h="658597" extrusionOk="0">
                    <a:moveTo>
                      <a:pt x="0" y="332038"/>
                    </a:moveTo>
                    <a:cubicBezTo>
                      <a:pt x="0" y="517829"/>
                      <a:pt x="179722" y="661254"/>
                      <a:pt x="394971" y="658560"/>
                    </a:cubicBezTo>
                    <a:cubicBezTo>
                      <a:pt x="399945" y="658501"/>
                      <a:pt x="404978" y="658353"/>
                      <a:pt x="410011" y="658146"/>
                    </a:cubicBezTo>
                    <a:cubicBezTo>
                      <a:pt x="414570" y="657939"/>
                      <a:pt x="419129" y="657687"/>
                      <a:pt x="423644" y="657317"/>
                    </a:cubicBezTo>
                    <a:cubicBezTo>
                      <a:pt x="428262" y="657006"/>
                      <a:pt x="432866" y="656592"/>
                      <a:pt x="437440" y="656118"/>
                    </a:cubicBezTo>
                    <a:cubicBezTo>
                      <a:pt x="438373" y="656014"/>
                      <a:pt x="439305" y="655955"/>
                      <a:pt x="440238" y="655807"/>
                    </a:cubicBezTo>
                    <a:cubicBezTo>
                      <a:pt x="443199" y="655496"/>
                      <a:pt x="446100" y="655185"/>
                      <a:pt x="449046" y="654771"/>
                    </a:cubicBezTo>
                    <a:cubicBezTo>
                      <a:pt x="451947" y="654401"/>
                      <a:pt x="454804" y="654045"/>
                      <a:pt x="457705" y="653572"/>
                    </a:cubicBezTo>
                    <a:cubicBezTo>
                      <a:pt x="461850" y="652994"/>
                      <a:pt x="465995" y="652328"/>
                      <a:pt x="470095" y="651603"/>
                    </a:cubicBezTo>
                    <a:cubicBezTo>
                      <a:pt x="472582" y="651144"/>
                      <a:pt x="475025" y="650715"/>
                      <a:pt x="477453" y="650256"/>
                    </a:cubicBezTo>
                    <a:cubicBezTo>
                      <a:pt x="502084" y="645489"/>
                      <a:pt x="525828" y="638843"/>
                      <a:pt x="548388" y="630450"/>
                    </a:cubicBezTo>
                    <a:cubicBezTo>
                      <a:pt x="555331" y="627859"/>
                      <a:pt x="562125" y="625165"/>
                      <a:pt x="568816" y="622264"/>
                    </a:cubicBezTo>
                    <a:cubicBezTo>
                      <a:pt x="615948" y="601984"/>
                      <a:pt x="657485" y="574095"/>
                      <a:pt x="691191" y="540596"/>
                    </a:cubicBezTo>
                    <a:cubicBezTo>
                      <a:pt x="750048" y="482317"/>
                      <a:pt x="785249" y="407237"/>
                      <a:pt x="785249" y="326591"/>
                    </a:cubicBezTo>
                    <a:cubicBezTo>
                      <a:pt x="785249" y="152627"/>
                      <a:pt x="621233" y="6596"/>
                      <a:pt x="409996" y="231"/>
                    </a:cubicBezTo>
                    <a:cubicBezTo>
                      <a:pt x="393564" y="-287"/>
                      <a:pt x="377326" y="68"/>
                      <a:pt x="361309" y="1267"/>
                    </a:cubicBezTo>
                    <a:cubicBezTo>
                      <a:pt x="189551" y="13672"/>
                      <a:pt x="46363" y="118980"/>
                      <a:pt x="9370" y="259992"/>
                    </a:cubicBezTo>
                    <a:cubicBezTo>
                      <a:pt x="9370" y="260007"/>
                      <a:pt x="9355" y="260022"/>
                      <a:pt x="9355" y="260052"/>
                    </a:cubicBezTo>
                    <a:cubicBezTo>
                      <a:pt x="8423" y="263604"/>
                      <a:pt x="7549" y="267157"/>
                      <a:pt x="6765" y="270754"/>
                    </a:cubicBezTo>
                    <a:cubicBezTo>
                      <a:pt x="6513" y="271909"/>
                      <a:pt x="6276" y="273078"/>
                      <a:pt x="6040" y="274233"/>
                    </a:cubicBezTo>
                    <a:cubicBezTo>
                      <a:pt x="5447" y="277090"/>
                      <a:pt x="4841" y="279947"/>
                      <a:pt x="4337" y="282819"/>
                    </a:cubicBezTo>
                    <a:cubicBezTo>
                      <a:pt x="3582" y="287052"/>
                      <a:pt x="2901" y="291301"/>
                      <a:pt x="2339" y="295579"/>
                    </a:cubicBezTo>
                    <a:cubicBezTo>
                      <a:pt x="2398" y="295638"/>
                      <a:pt x="2339" y="295682"/>
                      <a:pt x="2339" y="295786"/>
                    </a:cubicBezTo>
                    <a:cubicBezTo>
                      <a:pt x="2132" y="297399"/>
                      <a:pt x="1924" y="299057"/>
                      <a:pt x="1776" y="300656"/>
                    </a:cubicBezTo>
                    <a:cubicBezTo>
                      <a:pt x="1510" y="302684"/>
                      <a:pt x="1317" y="304697"/>
                      <a:pt x="1155" y="306725"/>
                    </a:cubicBezTo>
                    <a:cubicBezTo>
                      <a:pt x="947" y="308960"/>
                      <a:pt x="740" y="311240"/>
                      <a:pt x="637" y="313460"/>
                    </a:cubicBezTo>
                    <a:cubicBezTo>
                      <a:pt x="592" y="314141"/>
                      <a:pt x="533" y="314867"/>
                      <a:pt x="488" y="315533"/>
                    </a:cubicBezTo>
                    <a:cubicBezTo>
                      <a:pt x="326" y="318123"/>
                      <a:pt x="222" y="320714"/>
                      <a:pt x="178" y="323304"/>
                    </a:cubicBezTo>
                    <a:cubicBezTo>
                      <a:pt x="44" y="326235"/>
                      <a:pt x="0" y="329137"/>
                      <a:pt x="0" y="332038"/>
                    </a:cubicBezTo>
                    <a:close/>
                  </a:path>
                </a:pathLst>
              </a:custGeom>
              <a:solidFill>
                <a:srgbClr val="FF908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3" name="Google Shape;553;p9"/>
              <p:cNvSpPr/>
              <p:nvPr/>
            </p:nvSpPr>
            <p:spPr>
              <a:xfrm>
                <a:off x="6580666" y="2295473"/>
                <a:ext cx="785249" cy="658597"/>
              </a:xfrm>
              <a:custGeom>
                <a:avLst/>
                <a:gdLst/>
                <a:ahLst/>
                <a:cxnLst/>
                <a:rect l="l" t="t" r="r" b="b"/>
                <a:pathLst>
                  <a:path w="785249" h="658597" extrusionOk="0">
                    <a:moveTo>
                      <a:pt x="0" y="332038"/>
                    </a:moveTo>
                    <a:cubicBezTo>
                      <a:pt x="0" y="517829"/>
                      <a:pt x="179722" y="661254"/>
                      <a:pt x="394971" y="658560"/>
                    </a:cubicBezTo>
                    <a:cubicBezTo>
                      <a:pt x="399945" y="658501"/>
                      <a:pt x="404978" y="658353"/>
                      <a:pt x="410011" y="658146"/>
                    </a:cubicBezTo>
                    <a:cubicBezTo>
                      <a:pt x="414570" y="657939"/>
                      <a:pt x="419129" y="657687"/>
                      <a:pt x="423644" y="657317"/>
                    </a:cubicBezTo>
                    <a:cubicBezTo>
                      <a:pt x="428262" y="657006"/>
                      <a:pt x="432866" y="656592"/>
                      <a:pt x="437440" y="656118"/>
                    </a:cubicBezTo>
                    <a:cubicBezTo>
                      <a:pt x="438373" y="656014"/>
                      <a:pt x="439305" y="655955"/>
                      <a:pt x="440238" y="655807"/>
                    </a:cubicBezTo>
                    <a:cubicBezTo>
                      <a:pt x="443199" y="655496"/>
                      <a:pt x="446100" y="655185"/>
                      <a:pt x="449046" y="654771"/>
                    </a:cubicBezTo>
                    <a:cubicBezTo>
                      <a:pt x="451947" y="654401"/>
                      <a:pt x="454804" y="654045"/>
                      <a:pt x="457705" y="653572"/>
                    </a:cubicBezTo>
                    <a:cubicBezTo>
                      <a:pt x="461850" y="652994"/>
                      <a:pt x="465995" y="652328"/>
                      <a:pt x="470095" y="651603"/>
                    </a:cubicBezTo>
                    <a:cubicBezTo>
                      <a:pt x="472582" y="651144"/>
                      <a:pt x="475025" y="650715"/>
                      <a:pt x="477453" y="650256"/>
                    </a:cubicBezTo>
                    <a:cubicBezTo>
                      <a:pt x="502084" y="645489"/>
                      <a:pt x="525828" y="638843"/>
                      <a:pt x="548388" y="630450"/>
                    </a:cubicBezTo>
                    <a:cubicBezTo>
                      <a:pt x="555331" y="627859"/>
                      <a:pt x="562125" y="625165"/>
                      <a:pt x="568816" y="622264"/>
                    </a:cubicBezTo>
                    <a:cubicBezTo>
                      <a:pt x="615948" y="601984"/>
                      <a:pt x="657485" y="574095"/>
                      <a:pt x="691191" y="540596"/>
                    </a:cubicBezTo>
                    <a:cubicBezTo>
                      <a:pt x="750048" y="482317"/>
                      <a:pt x="785249" y="407237"/>
                      <a:pt x="785249" y="326591"/>
                    </a:cubicBezTo>
                    <a:cubicBezTo>
                      <a:pt x="785249" y="152627"/>
                      <a:pt x="621233" y="6596"/>
                      <a:pt x="409996" y="231"/>
                    </a:cubicBezTo>
                    <a:cubicBezTo>
                      <a:pt x="393564" y="-287"/>
                      <a:pt x="377326" y="68"/>
                      <a:pt x="361309" y="1267"/>
                    </a:cubicBezTo>
                    <a:cubicBezTo>
                      <a:pt x="189551" y="13672"/>
                      <a:pt x="46363" y="118980"/>
                      <a:pt x="9370" y="259992"/>
                    </a:cubicBezTo>
                    <a:cubicBezTo>
                      <a:pt x="9370" y="260007"/>
                      <a:pt x="9355" y="260022"/>
                      <a:pt x="9355" y="260052"/>
                    </a:cubicBezTo>
                    <a:cubicBezTo>
                      <a:pt x="8423" y="263604"/>
                      <a:pt x="7549" y="267157"/>
                      <a:pt x="6765" y="270754"/>
                    </a:cubicBezTo>
                    <a:cubicBezTo>
                      <a:pt x="6513" y="271909"/>
                      <a:pt x="6276" y="273078"/>
                      <a:pt x="6040" y="274233"/>
                    </a:cubicBezTo>
                    <a:cubicBezTo>
                      <a:pt x="5447" y="277090"/>
                      <a:pt x="4841" y="279947"/>
                      <a:pt x="4337" y="282819"/>
                    </a:cubicBezTo>
                    <a:cubicBezTo>
                      <a:pt x="3582" y="287052"/>
                      <a:pt x="2901" y="291301"/>
                      <a:pt x="2339" y="295579"/>
                    </a:cubicBezTo>
                    <a:cubicBezTo>
                      <a:pt x="2398" y="295638"/>
                      <a:pt x="2339" y="295682"/>
                      <a:pt x="2339" y="295786"/>
                    </a:cubicBezTo>
                    <a:cubicBezTo>
                      <a:pt x="2132" y="297399"/>
                      <a:pt x="1924" y="299057"/>
                      <a:pt x="1776" y="300656"/>
                    </a:cubicBezTo>
                    <a:cubicBezTo>
                      <a:pt x="1510" y="302684"/>
                      <a:pt x="1317" y="304697"/>
                      <a:pt x="1155" y="306725"/>
                    </a:cubicBezTo>
                    <a:cubicBezTo>
                      <a:pt x="947" y="308960"/>
                      <a:pt x="740" y="311240"/>
                      <a:pt x="637" y="313460"/>
                    </a:cubicBezTo>
                    <a:cubicBezTo>
                      <a:pt x="592" y="314141"/>
                      <a:pt x="533" y="314867"/>
                      <a:pt x="488" y="315533"/>
                    </a:cubicBezTo>
                    <a:cubicBezTo>
                      <a:pt x="326" y="318123"/>
                      <a:pt x="222" y="320714"/>
                      <a:pt x="178" y="323304"/>
                    </a:cubicBezTo>
                    <a:cubicBezTo>
                      <a:pt x="44" y="326235"/>
                      <a:pt x="0" y="329137"/>
                      <a:pt x="0" y="332038"/>
                    </a:cubicBezTo>
                    <a:close/>
                  </a:path>
                </a:pathLst>
              </a:custGeom>
              <a:solidFill>
                <a:srgbClr val="FF908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4" name="Google Shape;554;p9"/>
              <p:cNvSpPr/>
              <p:nvPr/>
            </p:nvSpPr>
            <p:spPr>
              <a:xfrm>
                <a:off x="6754553" y="2455597"/>
                <a:ext cx="459801" cy="400322"/>
              </a:xfrm>
              <a:custGeom>
                <a:avLst/>
                <a:gdLst/>
                <a:ahLst/>
                <a:cxnLst/>
                <a:rect l="l" t="t" r="r" b="b"/>
                <a:pathLst>
                  <a:path w="459801" h="400322" extrusionOk="0">
                    <a:moveTo>
                      <a:pt x="451298" y="81113"/>
                    </a:moveTo>
                    <a:lnTo>
                      <a:pt x="451298" y="81113"/>
                    </a:lnTo>
                    <a:cubicBezTo>
                      <a:pt x="435415" y="35831"/>
                      <a:pt x="395743" y="3324"/>
                      <a:pt x="348862" y="2762"/>
                    </a:cubicBezTo>
                    <a:cubicBezTo>
                      <a:pt x="286957" y="2021"/>
                      <a:pt x="236124" y="57133"/>
                      <a:pt x="236124" y="125877"/>
                    </a:cubicBezTo>
                    <a:cubicBezTo>
                      <a:pt x="236124" y="57133"/>
                      <a:pt x="184698" y="778"/>
                      <a:pt x="120439" y="8"/>
                    </a:cubicBezTo>
                    <a:cubicBezTo>
                      <a:pt x="70538" y="-599"/>
                      <a:pt x="27432" y="32426"/>
                      <a:pt x="9950" y="79737"/>
                    </a:cubicBezTo>
                    <a:lnTo>
                      <a:pt x="9950" y="79737"/>
                    </a:lnTo>
                    <a:cubicBezTo>
                      <a:pt x="-57033" y="250488"/>
                      <a:pt x="236109" y="400323"/>
                      <a:pt x="236109" y="400323"/>
                    </a:cubicBezTo>
                    <a:cubicBezTo>
                      <a:pt x="236109" y="400323"/>
                      <a:pt x="511072" y="241636"/>
                      <a:pt x="451298" y="811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555" name="Google Shape;555;p9"/>
          <p:cNvGrpSpPr/>
          <p:nvPr/>
        </p:nvGrpSpPr>
        <p:grpSpPr>
          <a:xfrm>
            <a:off x="9139094" y="2354387"/>
            <a:ext cx="1524112" cy="2626814"/>
            <a:chOff x="9139094" y="2321583"/>
            <a:chExt cx="1524112" cy="2626814"/>
          </a:xfrm>
        </p:grpSpPr>
        <p:sp>
          <p:nvSpPr>
            <p:cNvPr id="556" name="Google Shape;556;p9"/>
            <p:cNvSpPr/>
            <p:nvPr/>
          </p:nvSpPr>
          <p:spPr>
            <a:xfrm>
              <a:off x="9193868" y="3272106"/>
              <a:ext cx="50543" cy="104579"/>
            </a:xfrm>
            <a:custGeom>
              <a:avLst/>
              <a:gdLst/>
              <a:ahLst/>
              <a:cxnLst/>
              <a:rect l="l" t="t" r="r" b="b"/>
              <a:pathLst>
                <a:path w="50543" h="104579" extrusionOk="0">
                  <a:moveTo>
                    <a:pt x="32889" y="104579"/>
                  </a:moveTo>
                  <a:cubicBezTo>
                    <a:pt x="32889" y="104579"/>
                    <a:pt x="58394" y="39772"/>
                    <a:pt x="48092" y="36338"/>
                  </a:cubicBezTo>
                  <a:cubicBezTo>
                    <a:pt x="37789" y="32904"/>
                    <a:pt x="38766" y="-8308"/>
                    <a:pt x="22586" y="1507"/>
                  </a:cubicBezTo>
                  <a:cubicBezTo>
                    <a:pt x="6392" y="11321"/>
                    <a:pt x="-7834" y="17701"/>
                    <a:pt x="4926" y="38307"/>
                  </a:cubicBezTo>
                  <a:cubicBezTo>
                    <a:pt x="17687" y="58912"/>
                    <a:pt x="21609" y="71169"/>
                    <a:pt x="18175" y="80983"/>
                  </a:cubicBezTo>
                  <a:cubicBezTo>
                    <a:pt x="14741" y="90798"/>
                    <a:pt x="13275" y="100124"/>
                    <a:pt x="13275" y="100124"/>
                  </a:cubicBezTo>
                  <a:lnTo>
                    <a:pt x="32889" y="104579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7" name="Google Shape;557;p9"/>
            <p:cNvSpPr/>
            <p:nvPr/>
          </p:nvSpPr>
          <p:spPr>
            <a:xfrm>
              <a:off x="9517384" y="3294205"/>
              <a:ext cx="1145821" cy="639342"/>
            </a:xfrm>
            <a:custGeom>
              <a:avLst/>
              <a:gdLst/>
              <a:ahLst/>
              <a:cxnLst/>
              <a:rect l="l" t="t" r="r" b="b"/>
              <a:pathLst>
                <a:path w="1145821" h="639342" extrusionOk="0">
                  <a:moveTo>
                    <a:pt x="169639" y="276961"/>
                  </a:moveTo>
                  <a:cubicBezTo>
                    <a:pt x="81014" y="225195"/>
                    <a:pt x="43045" y="231161"/>
                    <a:pt x="17347" y="184665"/>
                  </a:cubicBezTo>
                  <a:cubicBezTo>
                    <a:pt x="-8069" y="138672"/>
                    <a:pt x="-8010" y="65709"/>
                    <a:pt x="34045" y="27044"/>
                  </a:cubicBezTo>
                  <a:cubicBezTo>
                    <a:pt x="37139" y="24202"/>
                    <a:pt x="69172" y="-4324"/>
                    <a:pt x="112515" y="561"/>
                  </a:cubicBezTo>
                  <a:cubicBezTo>
                    <a:pt x="178077" y="7963"/>
                    <a:pt x="182903" y="82037"/>
                    <a:pt x="256443" y="115965"/>
                  </a:cubicBezTo>
                  <a:cubicBezTo>
                    <a:pt x="318749" y="144727"/>
                    <a:pt x="386709" y="124491"/>
                    <a:pt x="432702" y="110813"/>
                  </a:cubicBezTo>
                  <a:cubicBezTo>
                    <a:pt x="543442" y="77847"/>
                    <a:pt x="559888" y="15498"/>
                    <a:pt x="617308" y="25430"/>
                  </a:cubicBezTo>
                  <a:cubicBezTo>
                    <a:pt x="689251" y="37880"/>
                    <a:pt x="695616" y="141352"/>
                    <a:pt x="767291" y="147717"/>
                  </a:cubicBezTo>
                  <a:cubicBezTo>
                    <a:pt x="815194" y="151980"/>
                    <a:pt x="826607" y="107024"/>
                    <a:pt x="889593" y="94649"/>
                  </a:cubicBezTo>
                  <a:cubicBezTo>
                    <a:pt x="963593" y="80097"/>
                    <a:pt x="1044801" y="123115"/>
                    <a:pt x="1090350" y="175413"/>
                  </a:cubicBezTo>
                  <a:cubicBezTo>
                    <a:pt x="1173586" y="271010"/>
                    <a:pt x="1151663" y="413681"/>
                    <a:pt x="1099587" y="500766"/>
                  </a:cubicBezTo>
                  <a:cubicBezTo>
                    <a:pt x="1056792" y="572323"/>
                    <a:pt x="964792" y="654612"/>
                    <a:pt x="887299" y="636908"/>
                  </a:cubicBezTo>
                  <a:cubicBezTo>
                    <a:pt x="826074" y="622919"/>
                    <a:pt x="806134" y="553894"/>
                    <a:pt x="753465" y="560762"/>
                  </a:cubicBezTo>
                  <a:cubicBezTo>
                    <a:pt x="716014" y="565647"/>
                    <a:pt x="714667" y="602032"/>
                    <a:pt x="670392" y="620758"/>
                  </a:cubicBezTo>
                  <a:cubicBezTo>
                    <a:pt x="597709" y="651504"/>
                    <a:pt x="507960" y="592899"/>
                    <a:pt x="483490" y="576912"/>
                  </a:cubicBezTo>
                  <a:cubicBezTo>
                    <a:pt x="413724" y="531349"/>
                    <a:pt x="424826" y="502202"/>
                    <a:pt x="334869" y="410838"/>
                  </a:cubicBezTo>
                  <a:cubicBezTo>
                    <a:pt x="299298" y="374779"/>
                    <a:pt x="248124" y="322806"/>
                    <a:pt x="169639" y="276961"/>
                  </a:cubicBez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8" name="Google Shape;558;p9"/>
            <p:cNvSpPr/>
            <p:nvPr/>
          </p:nvSpPr>
          <p:spPr>
            <a:xfrm>
              <a:off x="9139094" y="3360921"/>
              <a:ext cx="424205" cy="379023"/>
            </a:xfrm>
            <a:custGeom>
              <a:avLst/>
              <a:gdLst/>
              <a:ahLst/>
              <a:cxnLst/>
              <a:rect l="l" t="t" r="r" b="b"/>
              <a:pathLst>
                <a:path w="424205" h="379023" extrusionOk="0">
                  <a:moveTo>
                    <a:pt x="416614" y="104434"/>
                  </a:moveTo>
                  <a:cubicBezTo>
                    <a:pt x="415636" y="101948"/>
                    <a:pt x="378807" y="109453"/>
                    <a:pt x="374840" y="110222"/>
                  </a:cubicBezTo>
                  <a:cubicBezTo>
                    <a:pt x="360925" y="112961"/>
                    <a:pt x="347217" y="116617"/>
                    <a:pt x="333777" y="121147"/>
                  </a:cubicBezTo>
                  <a:cubicBezTo>
                    <a:pt x="307664" y="129969"/>
                    <a:pt x="284039" y="143336"/>
                    <a:pt x="260650" y="157695"/>
                  </a:cubicBezTo>
                  <a:cubicBezTo>
                    <a:pt x="226322" y="178760"/>
                    <a:pt x="172869" y="205109"/>
                    <a:pt x="139755" y="167080"/>
                  </a:cubicBezTo>
                  <a:cubicBezTo>
                    <a:pt x="107884" y="130488"/>
                    <a:pt x="111911" y="78870"/>
                    <a:pt x="109868" y="33662"/>
                  </a:cubicBezTo>
                  <a:cubicBezTo>
                    <a:pt x="109750" y="31012"/>
                    <a:pt x="107278" y="30"/>
                    <a:pt x="107411" y="0"/>
                  </a:cubicBezTo>
                  <a:cubicBezTo>
                    <a:pt x="107396" y="0"/>
                    <a:pt x="54179" y="7357"/>
                    <a:pt x="54179" y="7357"/>
                  </a:cubicBezTo>
                  <a:cubicBezTo>
                    <a:pt x="54179" y="7357"/>
                    <a:pt x="-189017" y="430971"/>
                    <a:pt x="355093" y="373699"/>
                  </a:cubicBezTo>
                  <a:cubicBezTo>
                    <a:pt x="355122" y="373714"/>
                    <a:pt x="451445" y="193400"/>
                    <a:pt x="416614" y="104434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9" name="Google Shape;559;p9"/>
            <p:cNvSpPr/>
            <p:nvPr/>
          </p:nvSpPr>
          <p:spPr>
            <a:xfrm>
              <a:off x="10014434" y="3253029"/>
              <a:ext cx="44978" cy="122620"/>
            </a:xfrm>
            <a:custGeom>
              <a:avLst/>
              <a:gdLst/>
              <a:ahLst/>
              <a:cxnLst/>
              <a:rect l="l" t="t" r="r" b="b"/>
              <a:pathLst>
                <a:path w="44978" h="122620" extrusionOk="0">
                  <a:moveTo>
                    <a:pt x="7357" y="122620"/>
                  </a:moveTo>
                  <a:lnTo>
                    <a:pt x="0" y="68382"/>
                  </a:lnTo>
                  <a:cubicBezTo>
                    <a:pt x="0" y="68382"/>
                    <a:pt x="18001" y="-9362"/>
                    <a:pt x="30346" y="940"/>
                  </a:cubicBezTo>
                  <a:cubicBezTo>
                    <a:pt x="42677" y="11243"/>
                    <a:pt x="51189" y="29036"/>
                    <a:pt x="39213" y="48902"/>
                  </a:cubicBezTo>
                  <a:cubicBezTo>
                    <a:pt x="27238" y="68767"/>
                    <a:pt x="25757" y="66103"/>
                    <a:pt x="26497" y="84503"/>
                  </a:cubicBezTo>
                  <a:cubicBezTo>
                    <a:pt x="27238" y="102903"/>
                    <a:pt x="30346" y="122605"/>
                    <a:pt x="30346" y="122605"/>
                  </a:cubicBezTo>
                  <a:lnTo>
                    <a:pt x="7357" y="122605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0" name="Google Shape;560;p9"/>
            <p:cNvSpPr/>
            <p:nvPr/>
          </p:nvSpPr>
          <p:spPr>
            <a:xfrm>
              <a:off x="9692503" y="3360921"/>
              <a:ext cx="424188" cy="379023"/>
            </a:xfrm>
            <a:custGeom>
              <a:avLst/>
              <a:gdLst/>
              <a:ahLst/>
              <a:cxnLst/>
              <a:rect l="l" t="t" r="r" b="b"/>
              <a:pathLst>
                <a:path w="424188" h="379023" extrusionOk="0">
                  <a:moveTo>
                    <a:pt x="7592" y="104434"/>
                  </a:moveTo>
                  <a:cubicBezTo>
                    <a:pt x="8569" y="101948"/>
                    <a:pt x="45398" y="109453"/>
                    <a:pt x="49365" y="110222"/>
                  </a:cubicBezTo>
                  <a:cubicBezTo>
                    <a:pt x="63280" y="112961"/>
                    <a:pt x="77002" y="116617"/>
                    <a:pt x="90429" y="121147"/>
                  </a:cubicBezTo>
                  <a:cubicBezTo>
                    <a:pt x="116541" y="129969"/>
                    <a:pt x="140166" y="143336"/>
                    <a:pt x="163555" y="157695"/>
                  </a:cubicBezTo>
                  <a:cubicBezTo>
                    <a:pt x="197883" y="178760"/>
                    <a:pt x="251336" y="205109"/>
                    <a:pt x="284450" y="167080"/>
                  </a:cubicBezTo>
                  <a:cubicBezTo>
                    <a:pt x="316321" y="130488"/>
                    <a:pt x="312294" y="78870"/>
                    <a:pt x="314337" y="33662"/>
                  </a:cubicBezTo>
                  <a:cubicBezTo>
                    <a:pt x="314455" y="31012"/>
                    <a:pt x="316928" y="30"/>
                    <a:pt x="316780" y="0"/>
                  </a:cubicBezTo>
                  <a:cubicBezTo>
                    <a:pt x="316794" y="0"/>
                    <a:pt x="370011" y="7357"/>
                    <a:pt x="370011" y="7357"/>
                  </a:cubicBezTo>
                  <a:cubicBezTo>
                    <a:pt x="370011" y="7357"/>
                    <a:pt x="613208" y="430971"/>
                    <a:pt x="69083" y="373699"/>
                  </a:cubicBezTo>
                  <a:cubicBezTo>
                    <a:pt x="69083" y="373714"/>
                    <a:pt x="-27239" y="193400"/>
                    <a:pt x="7592" y="104434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1" name="Google Shape;561;p9"/>
            <p:cNvSpPr/>
            <p:nvPr/>
          </p:nvSpPr>
          <p:spPr>
            <a:xfrm>
              <a:off x="9557146" y="4877196"/>
              <a:ext cx="125678" cy="56887"/>
            </a:xfrm>
            <a:custGeom>
              <a:avLst/>
              <a:gdLst/>
              <a:ahLst/>
              <a:cxnLst/>
              <a:rect l="l" t="t" r="r" b="b"/>
              <a:pathLst>
                <a:path w="125678" h="56887" extrusionOk="0">
                  <a:moveTo>
                    <a:pt x="92545" y="6439"/>
                  </a:moveTo>
                  <a:cubicBezTo>
                    <a:pt x="92545" y="6439"/>
                    <a:pt x="1507" y="47813"/>
                    <a:pt x="27" y="54415"/>
                  </a:cubicBezTo>
                  <a:cubicBezTo>
                    <a:pt x="-1453" y="61017"/>
                    <a:pt x="58572" y="52195"/>
                    <a:pt x="83071" y="53157"/>
                  </a:cubicBezTo>
                  <a:cubicBezTo>
                    <a:pt x="107570" y="54105"/>
                    <a:pt x="127731" y="46866"/>
                    <a:pt x="125511" y="36489"/>
                  </a:cubicBezTo>
                  <a:cubicBezTo>
                    <a:pt x="123291" y="26112"/>
                    <a:pt x="114720" y="0"/>
                    <a:pt x="114720" y="0"/>
                  </a:cubicBezTo>
                  <a:lnTo>
                    <a:pt x="92545" y="6439"/>
                  </a:ln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2" name="Google Shape;562;p9"/>
            <p:cNvSpPr/>
            <p:nvPr/>
          </p:nvSpPr>
          <p:spPr>
            <a:xfrm>
              <a:off x="9646360" y="4845162"/>
              <a:ext cx="33765" cy="47918"/>
            </a:xfrm>
            <a:custGeom>
              <a:avLst/>
              <a:gdLst/>
              <a:ahLst/>
              <a:cxnLst/>
              <a:rect l="l" t="t" r="r" b="b"/>
              <a:pathLst>
                <a:path w="33765" h="47918" extrusionOk="0">
                  <a:moveTo>
                    <a:pt x="0" y="4900"/>
                  </a:moveTo>
                  <a:lnTo>
                    <a:pt x="5536" y="45889"/>
                  </a:lnTo>
                  <a:cubicBezTo>
                    <a:pt x="5536" y="45889"/>
                    <a:pt x="19954" y="51026"/>
                    <a:pt x="29635" y="44957"/>
                  </a:cubicBezTo>
                  <a:lnTo>
                    <a:pt x="33765" y="0"/>
                  </a:lnTo>
                  <a:lnTo>
                    <a:pt x="0" y="4900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3" name="Google Shape;563;p9"/>
            <p:cNvSpPr/>
            <p:nvPr/>
          </p:nvSpPr>
          <p:spPr>
            <a:xfrm>
              <a:off x="10009329" y="4851039"/>
              <a:ext cx="79397" cy="97358"/>
            </a:xfrm>
            <a:custGeom>
              <a:avLst/>
              <a:gdLst/>
              <a:ahLst/>
              <a:cxnLst/>
              <a:rect l="l" t="t" r="r" b="b"/>
              <a:pathLst>
                <a:path w="79397" h="97358" extrusionOk="0">
                  <a:moveTo>
                    <a:pt x="65723" y="0"/>
                  </a:moveTo>
                  <a:lnTo>
                    <a:pt x="76307" y="16994"/>
                  </a:lnTo>
                  <a:cubicBezTo>
                    <a:pt x="79267" y="21746"/>
                    <a:pt x="80155" y="27474"/>
                    <a:pt x="78734" y="32892"/>
                  </a:cubicBezTo>
                  <a:cubicBezTo>
                    <a:pt x="75034" y="47029"/>
                    <a:pt x="67632" y="74577"/>
                    <a:pt x="64420" y="81756"/>
                  </a:cubicBezTo>
                  <a:cubicBezTo>
                    <a:pt x="60024" y="91541"/>
                    <a:pt x="1123" y="97359"/>
                    <a:pt x="1123" y="97359"/>
                  </a:cubicBezTo>
                  <a:cubicBezTo>
                    <a:pt x="1123" y="97359"/>
                    <a:pt x="-4132" y="89972"/>
                    <a:pt x="8095" y="81031"/>
                  </a:cubicBezTo>
                  <a:cubicBezTo>
                    <a:pt x="20322" y="72105"/>
                    <a:pt x="28183" y="70699"/>
                    <a:pt x="32505" y="57524"/>
                  </a:cubicBezTo>
                  <a:cubicBezTo>
                    <a:pt x="36827" y="44350"/>
                    <a:pt x="39699" y="7076"/>
                    <a:pt x="39699" y="7076"/>
                  </a:cubicBezTo>
                  <a:lnTo>
                    <a:pt x="65723" y="0"/>
                  </a:ln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4" name="Google Shape;564;p9"/>
            <p:cNvSpPr/>
            <p:nvPr/>
          </p:nvSpPr>
          <p:spPr>
            <a:xfrm>
              <a:off x="10030983" y="4802959"/>
              <a:ext cx="47552" cy="67991"/>
            </a:xfrm>
            <a:custGeom>
              <a:avLst/>
              <a:gdLst/>
              <a:ahLst/>
              <a:cxnLst/>
              <a:rect l="l" t="t" r="r" b="b"/>
              <a:pathLst>
                <a:path w="47552" h="67991" extrusionOk="0">
                  <a:moveTo>
                    <a:pt x="0" y="4885"/>
                  </a:moveTo>
                  <a:cubicBezTo>
                    <a:pt x="3864" y="7964"/>
                    <a:pt x="22782" y="65399"/>
                    <a:pt x="22782" y="65399"/>
                  </a:cubicBezTo>
                  <a:cubicBezTo>
                    <a:pt x="22782" y="65399"/>
                    <a:pt x="28910" y="73230"/>
                    <a:pt x="40545" y="61669"/>
                  </a:cubicBezTo>
                  <a:cubicBezTo>
                    <a:pt x="52180" y="50108"/>
                    <a:pt x="45815" y="56488"/>
                    <a:pt x="45815" y="56488"/>
                  </a:cubicBezTo>
                  <a:lnTo>
                    <a:pt x="43639" y="0"/>
                  </a:lnTo>
                  <a:lnTo>
                    <a:pt x="0" y="4885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5" name="Google Shape;565;p9"/>
            <p:cNvSpPr/>
            <p:nvPr/>
          </p:nvSpPr>
          <p:spPr>
            <a:xfrm>
              <a:off x="9592821" y="3969676"/>
              <a:ext cx="220411" cy="895508"/>
            </a:xfrm>
            <a:custGeom>
              <a:avLst/>
              <a:gdLst/>
              <a:ahLst/>
              <a:cxnLst/>
              <a:rect l="l" t="t" r="r" b="b"/>
              <a:pathLst>
                <a:path w="220411" h="895508" extrusionOk="0">
                  <a:moveTo>
                    <a:pt x="3446" y="56960"/>
                  </a:moveTo>
                  <a:cubicBezTo>
                    <a:pt x="-1350" y="179217"/>
                    <a:pt x="-1557" y="312044"/>
                    <a:pt x="5489" y="453944"/>
                  </a:cubicBezTo>
                  <a:cubicBezTo>
                    <a:pt x="13409" y="613742"/>
                    <a:pt x="29322" y="761430"/>
                    <a:pt x="49380" y="895307"/>
                  </a:cubicBezTo>
                  <a:cubicBezTo>
                    <a:pt x="56840" y="895544"/>
                    <a:pt x="64671" y="895589"/>
                    <a:pt x="72857" y="895352"/>
                  </a:cubicBezTo>
                  <a:cubicBezTo>
                    <a:pt x="78379" y="895204"/>
                    <a:pt x="83737" y="894923"/>
                    <a:pt x="88918" y="894567"/>
                  </a:cubicBezTo>
                  <a:cubicBezTo>
                    <a:pt x="99325" y="866812"/>
                    <a:pt x="111626" y="830293"/>
                    <a:pt x="122654" y="786698"/>
                  </a:cubicBezTo>
                  <a:cubicBezTo>
                    <a:pt x="134230" y="740854"/>
                    <a:pt x="141232" y="699717"/>
                    <a:pt x="146205" y="660386"/>
                  </a:cubicBezTo>
                  <a:cubicBezTo>
                    <a:pt x="163732" y="521904"/>
                    <a:pt x="143186" y="509825"/>
                    <a:pt x="157426" y="407197"/>
                  </a:cubicBezTo>
                  <a:cubicBezTo>
                    <a:pt x="170023" y="316307"/>
                    <a:pt x="187950" y="312754"/>
                    <a:pt x="208970" y="183718"/>
                  </a:cubicBezTo>
                  <a:cubicBezTo>
                    <a:pt x="231796" y="43697"/>
                    <a:pt x="214802" y="22692"/>
                    <a:pt x="206542" y="15112"/>
                  </a:cubicBezTo>
                  <a:cubicBezTo>
                    <a:pt x="171370" y="-17173"/>
                    <a:pt x="88741" y="4810"/>
                    <a:pt x="3446" y="56960"/>
                  </a:cubicBez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6" name="Google Shape;566;p9"/>
            <p:cNvSpPr/>
            <p:nvPr/>
          </p:nvSpPr>
          <p:spPr>
            <a:xfrm>
              <a:off x="9608065" y="3969695"/>
              <a:ext cx="205165" cy="895474"/>
            </a:xfrm>
            <a:custGeom>
              <a:avLst/>
              <a:gdLst/>
              <a:ahLst/>
              <a:cxnLst/>
              <a:rect l="l" t="t" r="r" b="b"/>
              <a:pathLst>
                <a:path w="205165" h="895474" extrusionOk="0">
                  <a:moveTo>
                    <a:pt x="191298" y="15108"/>
                  </a:moveTo>
                  <a:cubicBezTo>
                    <a:pt x="157755" y="-15712"/>
                    <a:pt x="81031" y="2955"/>
                    <a:pt x="0" y="49969"/>
                  </a:cubicBezTo>
                  <a:cubicBezTo>
                    <a:pt x="93214" y="150673"/>
                    <a:pt x="103384" y="216013"/>
                    <a:pt x="92207" y="258408"/>
                  </a:cubicBezTo>
                  <a:cubicBezTo>
                    <a:pt x="79580" y="306325"/>
                    <a:pt x="41182" y="320121"/>
                    <a:pt x="41330" y="372509"/>
                  </a:cubicBezTo>
                  <a:cubicBezTo>
                    <a:pt x="41507" y="436886"/>
                    <a:pt x="99609" y="453939"/>
                    <a:pt x="98380" y="522062"/>
                  </a:cubicBezTo>
                  <a:cubicBezTo>
                    <a:pt x="97566" y="567108"/>
                    <a:pt x="72031" y="566649"/>
                    <a:pt x="66006" y="622278"/>
                  </a:cubicBezTo>
                  <a:cubicBezTo>
                    <a:pt x="58871" y="688107"/>
                    <a:pt x="92222" y="710799"/>
                    <a:pt x="81431" y="759501"/>
                  </a:cubicBezTo>
                  <a:cubicBezTo>
                    <a:pt x="76783" y="780462"/>
                    <a:pt x="63519" y="807832"/>
                    <a:pt x="25728" y="836047"/>
                  </a:cubicBezTo>
                  <a:cubicBezTo>
                    <a:pt x="28451" y="856045"/>
                    <a:pt x="31249" y="875852"/>
                    <a:pt x="34150" y="895273"/>
                  </a:cubicBezTo>
                  <a:cubicBezTo>
                    <a:pt x="41611" y="895510"/>
                    <a:pt x="49442" y="895554"/>
                    <a:pt x="57628" y="895318"/>
                  </a:cubicBezTo>
                  <a:cubicBezTo>
                    <a:pt x="63149" y="895169"/>
                    <a:pt x="68508" y="894903"/>
                    <a:pt x="73689" y="894533"/>
                  </a:cubicBezTo>
                  <a:cubicBezTo>
                    <a:pt x="84095" y="866778"/>
                    <a:pt x="96397" y="830259"/>
                    <a:pt x="107425" y="786664"/>
                  </a:cubicBezTo>
                  <a:cubicBezTo>
                    <a:pt x="119001" y="740820"/>
                    <a:pt x="126002" y="699682"/>
                    <a:pt x="130976" y="660351"/>
                  </a:cubicBezTo>
                  <a:cubicBezTo>
                    <a:pt x="148503" y="521870"/>
                    <a:pt x="127956" y="509791"/>
                    <a:pt x="142197" y="407163"/>
                  </a:cubicBezTo>
                  <a:cubicBezTo>
                    <a:pt x="154794" y="316273"/>
                    <a:pt x="172720" y="312720"/>
                    <a:pt x="193740" y="183683"/>
                  </a:cubicBezTo>
                  <a:cubicBezTo>
                    <a:pt x="216537" y="43692"/>
                    <a:pt x="199558" y="22687"/>
                    <a:pt x="191298" y="15108"/>
                  </a:cubicBezTo>
                  <a:close/>
                </a:path>
              </a:pathLst>
            </a:custGeom>
            <a:solidFill>
              <a:srgbClr val="26264F">
                <a:alpha val="29803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7" name="Google Shape;567;p9"/>
            <p:cNvSpPr/>
            <p:nvPr/>
          </p:nvSpPr>
          <p:spPr>
            <a:xfrm>
              <a:off x="9654013" y="3956722"/>
              <a:ext cx="443687" cy="877944"/>
            </a:xfrm>
            <a:custGeom>
              <a:avLst/>
              <a:gdLst/>
              <a:ahLst/>
              <a:cxnLst/>
              <a:rect l="l" t="t" r="r" b="b"/>
              <a:pathLst>
                <a:path w="443687" h="877944" extrusionOk="0">
                  <a:moveTo>
                    <a:pt x="0" y="67857"/>
                  </a:moveTo>
                  <a:cubicBezTo>
                    <a:pt x="80261" y="185303"/>
                    <a:pt x="166829" y="331451"/>
                    <a:pt x="244248" y="506407"/>
                  </a:cubicBezTo>
                  <a:cubicBezTo>
                    <a:pt x="302749" y="638611"/>
                    <a:pt x="345189" y="762749"/>
                    <a:pt x="376349" y="873371"/>
                  </a:cubicBezTo>
                  <a:cubicBezTo>
                    <a:pt x="380568" y="875325"/>
                    <a:pt x="390515" y="879218"/>
                    <a:pt x="403216" y="877530"/>
                  </a:cubicBezTo>
                  <a:cubicBezTo>
                    <a:pt x="420550" y="875236"/>
                    <a:pt x="430942" y="864178"/>
                    <a:pt x="433651" y="861084"/>
                  </a:cubicBezTo>
                  <a:cubicBezTo>
                    <a:pt x="446337" y="781785"/>
                    <a:pt x="444931" y="714610"/>
                    <a:pt x="440623" y="666145"/>
                  </a:cubicBezTo>
                  <a:cubicBezTo>
                    <a:pt x="437870" y="635103"/>
                    <a:pt x="432985" y="583426"/>
                    <a:pt x="413208" y="519611"/>
                  </a:cubicBezTo>
                  <a:cubicBezTo>
                    <a:pt x="391048" y="448143"/>
                    <a:pt x="375816" y="444116"/>
                    <a:pt x="346906" y="368503"/>
                  </a:cubicBezTo>
                  <a:cubicBezTo>
                    <a:pt x="316900" y="290018"/>
                    <a:pt x="324169" y="270434"/>
                    <a:pt x="295436" y="172217"/>
                  </a:cubicBezTo>
                  <a:cubicBezTo>
                    <a:pt x="283638" y="131864"/>
                    <a:pt x="263876" y="71824"/>
                    <a:pt x="231266" y="0"/>
                  </a:cubicBezTo>
                  <a:cubicBezTo>
                    <a:pt x="154187" y="22634"/>
                    <a:pt x="77094" y="45238"/>
                    <a:pt x="0" y="67857"/>
                  </a:cubicBez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8" name="Google Shape;568;p9"/>
            <p:cNvSpPr/>
            <p:nvPr/>
          </p:nvSpPr>
          <p:spPr>
            <a:xfrm>
              <a:off x="9394577" y="3458128"/>
              <a:ext cx="946486" cy="785190"/>
            </a:xfrm>
            <a:custGeom>
              <a:avLst/>
              <a:gdLst/>
              <a:ahLst/>
              <a:cxnLst/>
              <a:rect l="l" t="t" r="r" b="b"/>
              <a:pathLst>
                <a:path w="946486" h="785190" extrusionOk="0">
                  <a:moveTo>
                    <a:pt x="252" y="104259"/>
                  </a:moveTo>
                  <a:cubicBezTo>
                    <a:pt x="5315" y="126923"/>
                    <a:pt x="84022" y="114799"/>
                    <a:pt x="100275" y="155892"/>
                  </a:cubicBezTo>
                  <a:cubicBezTo>
                    <a:pt x="109053" y="177904"/>
                    <a:pt x="90506" y="191922"/>
                    <a:pt x="89736" y="229359"/>
                  </a:cubicBezTo>
                  <a:cubicBezTo>
                    <a:pt x="88848" y="271340"/>
                    <a:pt x="111230" y="295113"/>
                    <a:pt x="128356" y="328079"/>
                  </a:cubicBezTo>
                  <a:cubicBezTo>
                    <a:pt x="153433" y="376411"/>
                    <a:pt x="153551" y="423750"/>
                    <a:pt x="153729" y="518474"/>
                  </a:cubicBezTo>
                  <a:cubicBezTo>
                    <a:pt x="153966" y="653284"/>
                    <a:pt x="120644" y="680373"/>
                    <a:pt x="149140" y="723879"/>
                  </a:cubicBezTo>
                  <a:cubicBezTo>
                    <a:pt x="154617" y="732302"/>
                    <a:pt x="161263" y="739540"/>
                    <a:pt x="168680" y="745713"/>
                  </a:cubicBezTo>
                  <a:cubicBezTo>
                    <a:pt x="211120" y="781388"/>
                    <a:pt x="278650" y="784156"/>
                    <a:pt x="299078" y="784985"/>
                  </a:cubicBezTo>
                  <a:cubicBezTo>
                    <a:pt x="381323" y="788346"/>
                    <a:pt x="391034" y="749311"/>
                    <a:pt x="480222" y="744603"/>
                  </a:cubicBezTo>
                  <a:cubicBezTo>
                    <a:pt x="582065" y="739304"/>
                    <a:pt x="596602" y="788819"/>
                    <a:pt x="669432" y="767681"/>
                  </a:cubicBezTo>
                  <a:cubicBezTo>
                    <a:pt x="736015" y="748378"/>
                    <a:pt x="758383" y="697101"/>
                    <a:pt x="810193" y="707699"/>
                  </a:cubicBezTo>
                  <a:cubicBezTo>
                    <a:pt x="842566" y="714346"/>
                    <a:pt x="851167" y="737956"/>
                    <a:pt x="881720" y="735425"/>
                  </a:cubicBezTo>
                  <a:cubicBezTo>
                    <a:pt x="912451" y="732835"/>
                    <a:pt x="944174" y="705642"/>
                    <a:pt x="946364" y="677738"/>
                  </a:cubicBezTo>
                  <a:cubicBezTo>
                    <a:pt x="949074" y="643011"/>
                    <a:pt x="906633" y="599328"/>
                    <a:pt x="840228" y="599268"/>
                  </a:cubicBezTo>
                  <a:cubicBezTo>
                    <a:pt x="813790" y="608505"/>
                    <a:pt x="770047" y="619282"/>
                    <a:pt x="721361" y="607336"/>
                  </a:cubicBezTo>
                  <a:cubicBezTo>
                    <a:pt x="641647" y="587796"/>
                    <a:pt x="600139" y="519969"/>
                    <a:pt x="554058" y="444682"/>
                  </a:cubicBezTo>
                  <a:cubicBezTo>
                    <a:pt x="533156" y="410531"/>
                    <a:pt x="500783" y="357552"/>
                    <a:pt x="480814" y="289681"/>
                  </a:cubicBezTo>
                  <a:cubicBezTo>
                    <a:pt x="470274" y="254124"/>
                    <a:pt x="463154" y="214437"/>
                    <a:pt x="462917" y="171228"/>
                  </a:cubicBezTo>
                  <a:cubicBezTo>
                    <a:pt x="462621" y="119418"/>
                    <a:pt x="472450" y="104289"/>
                    <a:pt x="458328" y="76622"/>
                  </a:cubicBezTo>
                  <a:cubicBezTo>
                    <a:pt x="412469" y="-13276"/>
                    <a:pt x="234671" y="151"/>
                    <a:pt x="219602" y="1439"/>
                  </a:cubicBezTo>
                  <a:cubicBezTo>
                    <a:pt x="98514" y="11889"/>
                    <a:pt x="-5817" y="76948"/>
                    <a:pt x="252" y="104259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9" name="Google Shape;569;p9"/>
            <p:cNvSpPr/>
            <p:nvPr/>
          </p:nvSpPr>
          <p:spPr>
            <a:xfrm>
              <a:off x="9562708" y="3747809"/>
              <a:ext cx="778355" cy="495509"/>
            </a:xfrm>
            <a:custGeom>
              <a:avLst/>
              <a:gdLst/>
              <a:ahLst/>
              <a:cxnLst/>
              <a:rect l="l" t="t" r="r" b="b"/>
              <a:pathLst>
                <a:path w="778355" h="495509" extrusionOk="0">
                  <a:moveTo>
                    <a:pt x="548" y="456032"/>
                  </a:moveTo>
                  <a:cubicBezTo>
                    <a:pt x="42988" y="491708"/>
                    <a:pt x="110519" y="494476"/>
                    <a:pt x="130947" y="495305"/>
                  </a:cubicBezTo>
                  <a:cubicBezTo>
                    <a:pt x="213192" y="498665"/>
                    <a:pt x="222903" y="459630"/>
                    <a:pt x="312090" y="454922"/>
                  </a:cubicBezTo>
                  <a:cubicBezTo>
                    <a:pt x="413934" y="449623"/>
                    <a:pt x="428470" y="499139"/>
                    <a:pt x="501301" y="478000"/>
                  </a:cubicBezTo>
                  <a:cubicBezTo>
                    <a:pt x="567884" y="458697"/>
                    <a:pt x="590251" y="407420"/>
                    <a:pt x="642061" y="418019"/>
                  </a:cubicBezTo>
                  <a:cubicBezTo>
                    <a:pt x="674435" y="424665"/>
                    <a:pt x="683036" y="448276"/>
                    <a:pt x="713589" y="445745"/>
                  </a:cubicBezTo>
                  <a:cubicBezTo>
                    <a:pt x="744320" y="443154"/>
                    <a:pt x="776042" y="415961"/>
                    <a:pt x="778233" y="388058"/>
                  </a:cubicBezTo>
                  <a:cubicBezTo>
                    <a:pt x="780942" y="353330"/>
                    <a:pt x="738502" y="309647"/>
                    <a:pt x="672097" y="309588"/>
                  </a:cubicBezTo>
                  <a:cubicBezTo>
                    <a:pt x="645658" y="318825"/>
                    <a:pt x="601916" y="329601"/>
                    <a:pt x="553229" y="317655"/>
                  </a:cubicBezTo>
                  <a:cubicBezTo>
                    <a:pt x="473516" y="298115"/>
                    <a:pt x="432008" y="230288"/>
                    <a:pt x="385927" y="155001"/>
                  </a:cubicBezTo>
                  <a:cubicBezTo>
                    <a:pt x="365025" y="120851"/>
                    <a:pt x="332651" y="67871"/>
                    <a:pt x="312682" y="0"/>
                  </a:cubicBezTo>
                  <a:cubicBezTo>
                    <a:pt x="308271" y="1939"/>
                    <a:pt x="303682" y="3656"/>
                    <a:pt x="298560" y="3937"/>
                  </a:cubicBezTo>
                  <a:cubicBezTo>
                    <a:pt x="267474" y="5640"/>
                    <a:pt x="252938" y="-1954"/>
                    <a:pt x="254048" y="34609"/>
                  </a:cubicBezTo>
                  <a:cubicBezTo>
                    <a:pt x="254581" y="50744"/>
                    <a:pt x="262471" y="76768"/>
                    <a:pt x="241392" y="83118"/>
                  </a:cubicBezTo>
                  <a:cubicBezTo>
                    <a:pt x="225079" y="88003"/>
                    <a:pt x="209713" y="62039"/>
                    <a:pt x="194229" y="72342"/>
                  </a:cubicBezTo>
                  <a:cubicBezTo>
                    <a:pt x="173209" y="86419"/>
                    <a:pt x="199174" y="120081"/>
                    <a:pt x="208884" y="133033"/>
                  </a:cubicBezTo>
                  <a:cubicBezTo>
                    <a:pt x="225671" y="155341"/>
                    <a:pt x="242147" y="177013"/>
                    <a:pt x="243449" y="206145"/>
                  </a:cubicBezTo>
                  <a:cubicBezTo>
                    <a:pt x="246869" y="280026"/>
                    <a:pt x="157844" y="316234"/>
                    <a:pt x="173461" y="365631"/>
                  </a:cubicBezTo>
                  <a:cubicBezTo>
                    <a:pt x="187006" y="408486"/>
                    <a:pt x="261405" y="405421"/>
                    <a:pt x="261405" y="428381"/>
                  </a:cubicBezTo>
                  <a:cubicBezTo>
                    <a:pt x="261405" y="455692"/>
                    <a:pt x="156023" y="499612"/>
                    <a:pt x="65785" y="465995"/>
                  </a:cubicBezTo>
                  <a:cubicBezTo>
                    <a:pt x="38414" y="455811"/>
                    <a:pt x="17394" y="440268"/>
                    <a:pt x="1733" y="425435"/>
                  </a:cubicBezTo>
                  <a:cubicBezTo>
                    <a:pt x="134" y="436967"/>
                    <a:pt x="-577" y="446795"/>
                    <a:pt x="548" y="456032"/>
                  </a:cubicBezTo>
                  <a:close/>
                </a:path>
              </a:pathLst>
            </a:custGeom>
            <a:solidFill>
              <a:srgbClr val="FFC444">
                <a:alpha val="29803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0" name="Google Shape;570;p9"/>
            <p:cNvSpPr/>
            <p:nvPr/>
          </p:nvSpPr>
          <p:spPr>
            <a:xfrm>
              <a:off x="9500596" y="3376686"/>
              <a:ext cx="210494" cy="124734"/>
            </a:xfrm>
            <a:custGeom>
              <a:avLst/>
              <a:gdLst/>
              <a:ahLst/>
              <a:cxnLst/>
              <a:rect l="l" t="t" r="r" b="b"/>
              <a:pathLst>
                <a:path w="210494" h="124734" extrusionOk="0">
                  <a:moveTo>
                    <a:pt x="95656" y="0"/>
                  </a:moveTo>
                  <a:cubicBezTo>
                    <a:pt x="95656" y="0"/>
                    <a:pt x="115759" y="58427"/>
                    <a:pt x="140790" y="67531"/>
                  </a:cubicBezTo>
                  <a:cubicBezTo>
                    <a:pt x="165822" y="76620"/>
                    <a:pt x="205405" y="87071"/>
                    <a:pt x="210364" y="91112"/>
                  </a:cubicBezTo>
                  <a:cubicBezTo>
                    <a:pt x="215338" y="95153"/>
                    <a:pt x="77360" y="139946"/>
                    <a:pt x="0" y="119341"/>
                  </a:cubicBezTo>
                  <a:lnTo>
                    <a:pt x="0" y="119341"/>
                  </a:lnTo>
                  <a:cubicBezTo>
                    <a:pt x="22041" y="109689"/>
                    <a:pt x="27933" y="106610"/>
                    <a:pt x="27933" y="106610"/>
                  </a:cubicBezTo>
                  <a:cubicBezTo>
                    <a:pt x="33824" y="103531"/>
                    <a:pt x="44794" y="97788"/>
                    <a:pt x="55096" y="88669"/>
                  </a:cubicBezTo>
                  <a:cubicBezTo>
                    <a:pt x="62113" y="82467"/>
                    <a:pt x="73082" y="70906"/>
                    <a:pt x="81342" y="51706"/>
                  </a:cubicBezTo>
                  <a:lnTo>
                    <a:pt x="74118" y="18533"/>
                  </a:lnTo>
                  <a:lnTo>
                    <a:pt x="95656" y="0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1" name="Google Shape;571;p9"/>
            <p:cNvSpPr/>
            <p:nvPr/>
          </p:nvSpPr>
          <p:spPr>
            <a:xfrm>
              <a:off x="9552675" y="3346077"/>
              <a:ext cx="62584" cy="70868"/>
            </a:xfrm>
            <a:custGeom>
              <a:avLst/>
              <a:gdLst/>
              <a:ahLst/>
              <a:cxnLst/>
              <a:rect l="l" t="t" r="r" b="b"/>
              <a:pathLst>
                <a:path w="62584" h="70868" extrusionOk="0">
                  <a:moveTo>
                    <a:pt x="51408" y="51155"/>
                  </a:moveTo>
                  <a:cubicBezTo>
                    <a:pt x="51408" y="51155"/>
                    <a:pt x="41120" y="74010"/>
                    <a:pt x="16755" y="70502"/>
                  </a:cubicBezTo>
                  <a:cubicBezTo>
                    <a:pt x="-5080" y="67364"/>
                    <a:pt x="-3969" y="12445"/>
                    <a:pt x="10863" y="3104"/>
                  </a:cubicBezTo>
                  <a:cubicBezTo>
                    <a:pt x="15807" y="-19"/>
                    <a:pt x="25843" y="-1203"/>
                    <a:pt x="33289" y="1520"/>
                  </a:cubicBezTo>
                  <a:cubicBezTo>
                    <a:pt x="38530" y="3430"/>
                    <a:pt x="54117" y="16205"/>
                    <a:pt x="50638" y="34916"/>
                  </a:cubicBezTo>
                  <a:cubicBezTo>
                    <a:pt x="55449" y="32355"/>
                    <a:pt x="60245" y="32755"/>
                    <a:pt x="61903" y="35064"/>
                  </a:cubicBezTo>
                  <a:cubicBezTo>
                    <a:pt x="64020" y="37980"/>
                    <a:pt x="60601" y="43279"/>
                    <a:pt x="59816" y="44479"/>
                  </a:cubicBezTo>
                  <a:cubicBezTo>
                    <a:pt x="57137" y="48623"/>
                    <a:pt x="53229" y="50444"/>
                    <a:pt x="51408" y="51155"/>
                  </a:cubicBez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572" name="Google Shape;572;p9"/>
            <p:cNvGrpSpPr/>
            <p:nvPr/>
          </p:nvGrpSpPr>
          <p:grpSpPr>
            <a:xfrm>
              <a:off x="9666744" y="2321583"/>
              <a:ext cx="822521" cy="1025748"/>
              <a:chOff x="9666744" y="2321583"/>
              <a:chExt cx="822521" cy="1025748"/>
            </a:xfrm>
          </p:grpSpPr>
          <p:sp>
            <p:nvSpPr>
              <p:cNvPr id="573" name="Google Shape;573;p9"/>
              <p:cNvSpPr/>
              <p:nvPr/>
            </p:nvSpPr>
            <p:spPr>
              <a:xfrm>
                <a:off x="10029251" y="2419886"/>
                <a:ext cx="17733" cy="927445"/>
              </a:xfrm>
              <a:custGeom>
                <a:avLst/>
                <a:gdLst/>
                <a:ahLst/>
                <a:cxnLst/>
                <a:rect l="l" t="t" r="r" b="b"/>
                <a:pathLst>
                  <a:path w="17733" h="927445" extrusionOk="0">
                    <a:moveTo>
                      <a:pt x="8867" y="927445"/>
                    </a:moveTo>
                    <a:cubicBezTo>
                      <a:pt x="13767" y="927445"/>
                      <a:pt x="17734" y="923478"/>
                      <a:pt x="17734" y="918579"/>
                    </a:cubicBezTo>
                    <a:lnTo>
                      <a:pt x="17734" y="8867"/>
                    </a:lnTo>
                    <a:cubicBezTo>
                      <a:pt x="17734" y="3967"/>
                      <a:pt x="13767" y="0"/>
                      <a:pt x="8867" y="0"/>
                    </a:cubicBezTo>
                    <a:cubicBezTo>
                      <a:pt x="3967" y="0"/>
                      <a:pt x="0" y="3967"/>
                      <a:pt x="0" y="8867"/>
                    </a:cubicBezTo>
                    <a:lnTo>
                      <a:pt x="0" y="918579"/>
                    </a:lnTo>
                    <a:cubicBezTo>
                      <a:pt x="0" y="923478"/>
                      <a:pt x="3967" y="927445"/>
                      <a:pt x="8867" y="927445"/>
                    </a:cubicBezTo>
                    <a:close/>
                  </a:path>
                </a:pathLst>
              </a:custGeom>
              <a:solidFill>
                <a:srgbClr val="26264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574" name="Google Shape;574;p9"/>
              <p:cNvGrpSpPr/>
              <p:nvPr/>
            </p:nvGrpSpPr>
            <p:grpSpPr>
              <a:xfrm>
                <a:off x="9682242" y="2321583"/>
                <a:ext cx="807023" cy="602093"/>
                <a:chOff x="9682242" y="2321583"/>
                <a:chExt cx="807023" cy="602093"/>
              </a:xfrm>
            </p:grpSpPr>
            <p:sp>
              <p:nvSpPr>
                <p:cNvPr id="575" name="Google Shape;575;p9"/>
                <p:cNvSpPr/>
                <p:nvPr/>
              </p:nvSpPr>
              <p:spPr>
                <a:xfrm>
                  <a:off x="9682242" y="2321583"/>
                  <a:ext cx="807023" cy="6020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7023" h="602093" extrusionOk="0">
                      <a:moveTo>
                        <a:pt x="807024" y="46892"/>
                      </a:moveTo>
                      <a:lnTo>
                        <a:pt x="807024" y="555771"/>
                      </a:lnTo>
                      <a:cubicBezTo>
                        <a:pt x="807024" y="582683"/>
                        <a:pt x="785205" y="603392"/>
                        <a:pt x="759729" y="602030"/>
                      </a:cubicBezTo>
                      <a:lnTo>
                        <a:pt x="69914" y="564579"/>
                      </a:lnTo>
                      <a:lnTo>
                        <a:pt x="38221" y="562995"/>
                      </a:lnTo>
                      <a:cubicBezTo>
                        <a:pt x="18355" y="561870"/>
                        <a:pt x="0" y="541960"/>
                        <a:pt x="0" y="518468"/>
                      </a:cubicBezTo>
                      <a:lnTo>
                        <a:pt x="0" y="73759"/>
                      </a:lnTo>
                      <a:cubicBezTo>
                        <a:pt x="0" y="50267"/>
                        <a:pt x="18104" y="30505"/>
                        <a:pt x="37954" y="29721"/>
                      </a:cubicBezTo>
                      <a:lnTo>
                        <a:pt x="628560" y="5355"/>
                      </a:lnTo>
                      <a:lnTo>
                        <a:pt x="759166" y="41"/>
                      </a:lnTo>
                      <a:cubicBezTo>
                        <a:pt x="784657" y="-1054"/>
                        <a:pt x="807024" y="19906"/>
                        <a:pt x="807024" y="46892"/>
                      </a:cubicBezTo>
                      <a:close/>
                    </a:path>
                  </a:pathLst>
                </a:custGeom>
                <a:solidFill>
                  <a:srgbClr val="893976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576" name="Google Shape;576;p9"/>
                <p:cNvGrpSpPr/>
                <p:nvPr/>
              </p:nvGrpSpPr>
              <p:grpSpPr>
                <a:xfrm>
                  <a:off x="9999660" y="2397414"/>
                  <a:ext cx="87633" cy="425608"/>
                  <a:chOff x="9999660" y="2397414"/>
                  <a:chExt cx="87633" cy="425608"/>
                </a:xfrm>
              </p:grpSpPr>
              <p:sp>
                <p:nvSpPr>
                  <p:cNvPr id="577" name="Google Shape;577;p9"/>
                  <p:cNvSpPr/>
                  <p:nvPr/>
                </p:nvSpPr>
                <p:spPr>
                  <a:xfrm>
                    <a:off x="10000513" y="2397414"/>
                    <a:ext cx="84893" cy="28038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4893" h="280381" extrusionOk="0">
                        <a:moveTo>
                          <a:pt x="57648" y="280368"/>
                        </a:moveTo>
                        <a:lnTo>
                          <a:pt x="26903" y="279006"/>
                        </a:lnTo>
                        <a:cubicBezTo>
                          <a:pt x="18436" y="278636"/>
                          <a:pt x="11464" y="270272"/>
                          <a:pt x="11019" y="260562"/>
                        </a:cubicBezTo>
                        <a:lnTo>
                          <a:pt x="21" y="17720"/>
                        </a:lnTo>
                        <a:cubicBezTo>
                          <a:pt x="-201" y="12731"/>
                          <a:pt x="1353" y="8498"/>
                          <a:pt x="4343" y="4916"/>
                        </a:cubicBezTo>
                        <a:cubicBezTo>
                          <a:pt x="7333" y="1333"/>
                          <a:pt x="11493" y="-43"/>
                          <a:pt x="15845" y="1"/>
                        </a:cubicBezTo>
                        <a:lnTo>
                          <a:pt x="68780" y="608"/>
                        </a:lnTo>
                        <a:cubicBezTo>
                          <a:pt x="73192" y="652"/>
                          <a:pt x="77425" y="2029"/>
                          <a:pt x="80460" y="5715"/>
                        </a:cubicBezTo>
                        <a:cubicBezTo>
                          <a:pt x="83509" y="9401"/>
                          <a:pt x="85108" y="13975"/>
                          <a:pt x="84871" y="19008"/>
                        </a:cubicBezTo>
                        <a:lnTo>
                          <a:pt x="73680" y="263404"/>
                        </a:lnTo>
                        <a:cubicBezTo>
                          <a:pt x="73251" y="273144"/>
                          <a:pt x="66190" y="280753"/>
                          <a:pt x="57648" y="280368"/>
                        </a:cubicBezTo>
                        <a:close/>
                      </a:path>
                    </a:pathLst>
                  </a:custGeom>
                  <a:solidFill>
                    <a:srgbClr val="893976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78" name="Google Shape;578;p9"/>
                  <p:cNvSpPr/>
                  <p:nvPr/>
                </p:nvSpPr>
                <p:spPr>
                  <a:xfrm>
                    <a:off x="9999660" y="2725393"/>
                    <a:ext cx="87633" cy="9762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7633" h="97629" extrusionOk="0">
                        <a:moveTo>
                          <a:pt x="11295" y="11038"/>
                        </a:moveTo>
                        <a:cubicBezTo>
                          <a:pt x="18844" y="3044"/>
                          <a:pt x="29517" y="-612"/>
                          <a:pt x="43343" y="83"/>
                        </a:cubicBezTo>
                        <a:cubicBezTo>
                          <a:pt x="57716" y="809"/>
                          <a:pt x="68715" y="5472"/>
                          <a:pt x="76265" y="14102"/>
                        </a:cubicBezTo>
                        <a:cubicBezTo>
                          <a:pt x="83844" y="22747"/>
                          <a:pt x="87633" y="35137"/>
                          <a:pt x="87633" y="51272"/>
                        </a:cubicBezTo>
                        <a:cubicBezTo>
                          <a:pt x="87633" y="66830"/>
                          <a:pt x="83755" y="78642"/>
                          <a:pt x="76013" y="86725"/>
                        </a:cubicBezTo>
                        <a:cubicBezTo>
                          <a:pt x="68286" y="94792"/>
                          <a:pt x="57376" y="98375"/>
                          <a:pt x="43343" y="97501"/>
                        </a:cubicBezTo>
                        <a:cubicBezTo>
                          <a:pt x="29680" y="96657"/>
                          <a:pt x="19037" y="91669"/>
                          <a:pt x="11413" y="82535"/>
                        </a:cubicBezTo>
                        <a:cubicBezTo>
                          <a:pt x="3804" y="73432"/>
                          <a:pt x="0" y="61367"/>
                          <a:pt x="0" y="46357"/>
                        </a:cubicBezTo>
                        <a:cubicBezTo>
                          <a:pt x="0" y="30799"/>
                          <a:pt x="3760" y="19016"/>
                          <a:pt x="11295" y="11038"/>
                        </a:cubicBezTo>
                        <a:close/>
                      </a:path>
                    </a:pathLst>
                  </a:custGeom>
                  <a:solidFill>
                    <a:srgbClr val="893976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579" name="Google Shape;579;p9"/>
                <p:cNvSpPr/>
                <p:nvPr/>
              </p:nvSpPr>
              <p:spPr>
                <a:xfrm>
                  <a:off x="9752156" y="2321583"/>
                  <a:ext cx="737109" cy="6020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109" h="602093" extrusionOk="0">
                      <a:moveTo>
                        <a:pt x="737110" y="46892"/>
                      </a:moveTo>
                      <a:lnTo>
                        <a:pt x="737110" y="555771"/>
                      </a:lnTo>
                      <a:cubicBezTo>
                        <a:pt x="737110" y="582683"/>
                        <a:pt x="715291" y="603392"/>
                        <a:pt x="689815" y="602030"/>
                      </a:cubicBezTo>
                      <a:lnTo>
                        <a:pt x="0" y="564579"/>
                      </a:lnTo>
                      <a:cubicBezTo>
                        <a:pt x="26764" y="507158"/>
                        <a:pt x="111643" y="530577"/>
                        <a:pt x="187049" y="407683"/>
                      </a:cubicBezTo>
                      <a:cubicBezTo>
                        <a:pt x="209239" y="371549"/>
                        <a:pt x="234078" y="350958"/>
                        <a:pt x="259791" y="339027"/>
                      </a:cubicBezTo>
                      <a:cubicBezTo>
                        <a:pt x="280752" y="329287"/>
                        <a:pt x="302098" y="325305"/>
                        <a:pt x="322851" y="323410"/>
                      </a:cubicBezTo>
                      <a:cubicBezTo>
                        <a:pt x="398316" y="316408"/>
                        <a:pt x="463464" y="337118"/>
                        <a:pt x="457543" y="210701"/>
                      </a:cubicBezTo>
                      <a:cubicBezTo>
                        <a:pt x="452347" y="99428"/>
                        <a:pt x="506910" y="38706"/>
                        <a:pt x="559756" y="5355"/>
                      </a:cubicBezTo>
                      <a:lnTo>
                        <a:pt x="689815" y="41"/>
                      </a:lnTo>
                      <a:cubicBezTo>
                        <a:pt x="715291" y="-1054"/>
                        <a:pt x="737110" y="19906"/>
                        <a:pt x="737110" y="46892"/>
                      </a:cubicBezTo>
                      <a:close/>
                    </a:path>
                  </a:pathLst>
                </a:custGeom>
                <a:solidFill>
                  <a:srgbClr val="893976">
                    <a:alpha val="29803"/>
                  </a:srgb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580" name="Google Shape;580;p9"/>
              <p:cNvGrpSpPr/>
              <p:nvPr/>
            </p:nvGrpSpPr>
            <p:grpSpPr>
              <a:xfrm>
                <a:off x="9666744" y="2321583"/>
                <a:ext cx="796661" cy="602093"/>
                <a:chOff x="9666744" y="2321583"/>
                <a:chExt cx="796661" cy="602093"/>
              </a:xfrm>
            </p:grpSpPr>
            <p:sp>
              <p:nvSpPr>
                <p:cNvPr id="581" name="Google Shape;581;p9"/>
                <p:cNvSpPr/>
                <p:nvPr/>
              </p:nvSpPr>
              <p:spPr>
                <a:xfrm>
                  <a:off x="9666744" y="2321583"/>
                  <a:ext cx="796661" cy="6020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6661" h="602093" extrusionOk="0">
                      <a:moveTo>
                        <a:pt x="796662" y="46892"/>
                      </a:moveTo>
                      <a:lnTo>
                        <a:pt x="796662" y="555771"/>
                      </a:lnTo>
                      <a:cubicBezTo>
                        <a:pt x="796662" y="582683"/>
                        <a:pt x="778943" y="603392"/>
                        <a:pt x="753467" y="602030"/>
                      </a:cubicBezTo>
                      <a:lnTo>
                        <a:pt x="65710" y="564579"/>
                      </a:lnTo>
                      <a:lnTo>
                        <a:pt x="36119" y="562995"/>
                      </a:lnTo>
                      <a:cubicBezTo>
                        <a:pt x="16254" y="561870"/>
                        <a:pt x="0" y="541960"/>
                        <a:pt x="0" y="518468"/>
                      </a:cubicBezTo>
                      <a:lnTo>
                        <a:pt x="0" y="73759"/>
                      </a:lnTo>
                      <a:cubicBezTo>
                        <a:pt x="0" y="50267"/>
                        <a:pt x="17038" y="30505"/>
                        <a:pt x="36889" y="29721"/>
                      </a:cubicBezTo>
                      <a:lnTo>
                        <a:pt x="626947" y="5355"/>
                      </a:lnTo>
                      <a:lnTo>
                        <a:pt x="753186" y="41"/>
                      </a:lnTo>
                      <a:cubicBezTo>
                        <a:pt x="778662" y="-1054"/>
                        <a:pt x="796662" y="19906"/>
                        <a:pt x="796662" y="46892"/>
                      </a:cubicBezTo>
                      <a:close/>
                    </a:path>
                  </a:pathLst>
                </a:custGeom>
                <a:solidFill>
                  <a:srgbClr val="AA80F9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582" name="Google Shape;582;p9"/>
                <p:cNvGrpSpPr/>
                <p:nvPr/>
              </p:nvGrpSpPr>
              <p:grpSpPr>
                <a:xfrm>
                  <a:off x="9982001" y="2397414"/>
                  <a:ext cx="87633" cy="425608"/>
                  <a:chOff x="9982001" y="2397414"/>
                  <a:chExt cx="87633" cy="425608"/>
                </a:xfrm>
              </p:grpSpPr>
              <p:sp>
                <p:nvSpPr>
                  <p:cNvPr id="583" name="Google Shape;583;p9"/>
                  <p:cNvSpPr/>
                  <p:nvPr/>
                </p:nvSpPr>
                <p:spPr>
                  <a:xfrm>
                    <a:off x="9982853" y="2397414"/>
                    <a:ext cx="84894" cy="28038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4894" h="280381" extrusionOk="0">
                        <a:moveTo>
                          <a:pt x="57649" y="280368"/>
                        </a:moveTo>
                        <a:lnTo>
                          <a:pt x="26903" y="279006"/>
                        </a:lnTo>
                        <a:cubicBezTo>
                          <a:pt x="18436" y="278636"/>
                          <a:pt x="11464" y="270272"/>
                          <a:pt x="11020" y="260562"/>
                        </a:cubicBezTo>
                        <a:lnTo>
                          <a:pt x="21" y="17720"/>
                        </a:lnTo>
                        <a:cubicBezTo>
                          <a:pt x="-201" y="12731"/>
                          <a:pt x="1353" y="8498"/>
                          <a:pt x="4344" y="4916"/>
                        </a:cubicBezTo>
                        <a:cubicBezTo>
                          <a:pt x="7334" y="1333"/>
                          <a:pt x="11493" y="-43"/>
                          <a:pt x="15845" y="1"/>
                        </a:cubicBezTo>
                        <a:lnTo>
                          <a:pt x="68781" y="608"/>
                        </a:lnTo>
                        <a:cubicBezTo>
                          <a:pt x="73192" y="652"/>
                          <a:pt x="77425" y="2029"/>
                          <a:pt x="80460" y="5715"/>
                        </a:cubicBezTo>
                        <a:cubicBezTo>
                          <a:pt x="83509" y="9401"/>
                          <a:pt x="85108" y="13975"/>
                          <a:pt x="84871" y="19008"/>
                        </a:cubicBezTo>
                        <a:lnTo>
                          <a:pt x="73680" y="263404"/>
                        </a:lnTo>
                        <a:cubicBezTo>
                          <a:pt x="73251" y="273144"/>
                          <a:pt x="66190" y="280753"/>
                          <a:pt x="57649" y="280368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584" name="Google Shape;584;p9"/>
                  <p:cNvSpPr/>
                  <p:nvPr/>
                </p:nvSpPr>
                <p:spPr>
                  <a:xfrm>
                    <a:off x="9982001" y="2725393"/>
                    <a:ext cx="87633" cy="9762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7633" h="97629" extrusionOk="0">
                        <a:moveTo>
                          <a:pt x="11294" y="11038"/>
                        </a:moveTo>
                        <a:cubicBezTo>
                          <a:pt x="18844" y="3044"/>
                          <a:pt x="29517" y="-612"/>
                          <a:pt x="43343" y="83"/>
                        </a:cubicBezTo>
                        <a:cubicBezTo>
                          <a:pt x="57716" y="809"/>
                          <a:pt x="68715" y="5472"/>
                          <a:pt x="76265" y="14102"/>
                        </a:cubicBezTo>
                        <a:cubicBezTo>
                          <a:pt x="83843" y="22747"/>
                          <a:pt x="87633" y="35137"/>
                          <a:pt x="87633" y="51272"/>
                        </a:cubicBezTo>
                        <a:cubicBezTo>
                          <a:pt x="87633" y="66830"/>
                          <a:pt x="83755" y="78642"/>
                          <a:pt x="76013" y="86725"/>
                        </a:cubicBezTo>
                        <a:cubicBezTo>
                          <a:pt x="68286" y="94792"/>
                          <a:pt x="57376" y="98375"/>
                          <a:pt x="43343" y="97501"/>
                        </a:cubicBezTo>
                        <a:cubicBezTo>
                          <a:pt x="29680" y="96657"/>
                          <a:pt x="19036" y="91669"/>
                          <a:pt x="11413" y="82535"/>
                        </a:cubicBezTo>
                        <a:cubicBezTo>
                          <a:pt x="3804" y="73432"/>
                          <a:pt x="0" y="61367"/>
                          <a:pt x="0" y="46357"/>
                        </a:cubicBezTo>
                        <a:cubicBezTo>
                          <a:pt x="0" y="30799"/>
                          <a:pt x="3760" y="19016"/>
                          <a:pt x="11294" y="11038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585" name="Google Shape;585;p9"/>
                <p:cNvSpPr/>
                <p:nvPr/>
              </p:nvSpPr>
              <p:spPr>
                <a:xfrm>
                  <a:off x="9732453" y="2321583"/>
                  <a:ext cx="730952" cy="6020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0952" h="602093" extrusionOk="0">
                      <a:moveTo>
                        <a:pt x="730952" y="46892"/>
                      </a:moveTo>
                      <a:lnTo>
                        <a:pt x="730952" y="555771"/>
                      </a:lnTo>
                      <a:cubicBezTo>
                        <a:pt x="730952" y="582683"/>
                        <a:pt x="713233" y="603392"/>
                        <a:pt x="687757" y="602030"/>
                      </a:cubicBezTo>
                      <a:lnTo>
                        <a:pt x="0" y="564579"/>
                      </a:lnTo>
                      <a:cubicBezTo>
                        <a:pt x="26764" y="507158"/>
                        <a:pt x="112680" y="530577"/>
                        <a:pt x="188071" y="407683"/>
                      </a:cubicBezTo>
                      <a:cubicBezTo>
                        <a:pt x="210260" y="371549"/>
                        <a:pt x="235618" y="350958"/>
                        <a:pt x="261330" y="339027"/>
                      </a:cubicBezTo>
                      <a:cubicBezTo>
                        <a:pt x="282291" y="329287"/>
                        <a:pt x="303903" y="325305"/>
                        <a:pt x="324642" y="323410"/>
                      </a:cubicBezTo>
                      <a:cubicBezTo>
                        <a:pt x="400107" y="316408"/>
                        <a:pt x="465388" y="337118"/>
                        <a:pt x="459467" y="210701"/>
                      </a:cubicBezTo>
                      <a:cubicBezTo>
                        <a:pt x="454271" y="99428"/>
                        <a:pt x="508894" y="38706"/>
                        <a:pt x="561740" y="5355"/>
                      </a:cubicBezTo>
                      <a:lnTo>
                        <a:pt x="687728" y="41"/>
                      </a:lnTo>
                      <a:cubicBezTo>
                        <a:pt x="713203" y="-1054"/>
                        <a:pt x="730952" y="19906"/>
                        <a:pt x="730952" y="46892"/>
                      </a:cubicBezTo>
                      <a:close/>
                    </a:path>
                  </a:pathLst>
                </a:custGeom>
                <a:solidFill>
                  <a:srgbClr val="AA80F9">
                    <a:alpha val="20000"/>
                  </a:srgb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sp>
          <p:nvSpPr>
            <p:cNvPr id="586" name="Google Shape;586;p9"/>
            <p:cNvSpPr/>
            <p:nvPr/>
          </p:nvSpPr>
          <p:spPr>
            <a:xfrm>
              <a:off x="10021717" y="3273354"/>
              <a:ext cx="23237" cy="47871"/>
            </a:xfrm>
            <a:custGeom>
              <a:avLst/>
              <a:gdLst/>
              <a:ahLst/>
              <a:cxnLst/>
              <a:rect l="l" t="t" r="r" b="b"/>
              <a:pathLst>
                <a:path w="23237" h="47871" extrusionOk="0">
                  <a:moveTo>
                    <a:pt x="0" y="28163"/>
                  </a:moveTo>
                  <a:cubicBezTo>
                    <a:pt x="0" y="28163"/>
                    <a:pt x="16372" y="-11198"/>
                    <a:pt x="21523" y="3146"/>
                  </a:cubicBezTo>
                  <a:cubicBezTo>
                    <a:pt x="26674" y="17490"/>
                    <a:pt x="19480" y="35520"/>
                    <a:pt x="9740" y="45645"/>
                  </a:cubicBezTo>
                  <a:cubicBezTo>
                    <a:pt x="0" y="55755"/>
                    <a:pt x="0" y="28163"/>
                    <a:pt x="0" y="28163"/>
                  </a:cubicBez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87" name="Google Shape;587;p9"/>
          <p:cNvGrpSpPr/>
          <p:nvPr/>
        </p:nvGrpSpPr>
        <p:grpSpPr>
          <a:xfrm>
            <a:off x="6650559" y="4054516"/>
            <a:ext cx="1020402" cy="1224608"/>
            <a:chOff x="6650559" y="4054516"/>
            <a:chExt cx="1020402" cy="1224608"/>
          </a:xfrm>
        </p:grpSpPr>
        <p:grpSp>
          <p:nvGrpSpPr>
            <p:cNvPr id="588" name="Google Shape;588;p9"/>
            <p:cNvGrpSpPr/>
            <p:nvPr/>
          </p:nvGrpSpPr>
          <p:grpSpPr>
            <a:xfrm>
              <a:off x="6650559" y="4054516"/>
              <a:ext cx="1020402" cy="1205023"/>
              <a:chOff x="6650559" y="4054516"/>
              <a:chExt cx="1020402" cy="1205023"/>
            </a:xfrm>
          </p:grpSpPr>
          <p:sp>
            <p:nvSpPr>
              <p:cNvPr id="589" name="Google Shape;589;p9"/>
              <p:cNvSpPr/>
              <p:nvPr/>
            </p:nvSpPr>
            <p:spPr>
              <a:xfrm>
                <a:off x="6650559" y="4054516"/>
                <a:ext cx="1020402" cy="1205023"/>
              </a:xfrm>
              <a:custGeom>
                <a:avLst/>
                <a:gdLst/>
                <a:ahLst/>
                <a:cxnLst/>
                <a:rect l="l" t="t" r="r" b="b"/>
                <a:pathLst>
                  <a:path w="1020402" h="1205023" extrusionOk="0">
                    <a:moveTo>
                      <a:pt x="582545" y="1205024"/>
                    </a:moveTo>
                    <a:cubicBezTo>
                      <a:pt x="382114" y="1179267"/>
                      <a:pt x="127978" y="1111603"/>
                      <a:pt x="25912" y="920823"/>
                    </a:cubicBezTo>
                    <a:cubicBezTo>
                      <a:pt x="1635" y="875437"/>
                      <a:pt x="-22731" y="787256"/>
                      <a:pt x="38553" y="754053"/>
                    </a:cubicBezTo>
                    <a:cubicBezTo>
                      <a:pt x="94568" y="723707"/>
                      <a:pt x="167013" y="755756"/>
                      <a:pt x="208653" y="795250"/>
                    </a:cubicBezTo>
                    <a:cubicBezTo>
                      <a:pt x="239266" y="824293"/>
                      <a:pt x="263158" y="889100"/>
                      <a:pt x="297560" y="909602"/>
                    </a:cubicBezTo>
                    <a:cubicBezTo>
                      <a:pt x="347904" y="939593"/>
                      <a:pt x="375008" y="857748"/>
                      <a:pt x="373943" y="823967"/>
                    </a:cubicBezTo>
                    <a:cubicBezTo>
                      <a:pt x="371574" y="748443"/>
                      <a:pt x="278671" y="717520"/>
                      <a:pt x="216928" y="701118"/>
                    </a:cubicBezTo>
                    <a:cubicBezTo>
                      <a:pt x="114448" y="673896"/>
                      <a:pt x="-4878" y="650567"/>
                      <a:pt x="1531" y="535074"/>
                    </a:cubicBezTo>
                    <a:cubicBezTo>
                      <a:pt x="7956" y="419582"/>
                      <a:pt x="120561" y="350304"/>
                      <a:pt x="207188" y="400827"/>
                    </a:cubicBezTo>
                    <a:cubicBezTo>
                      <a:pt x="278568" y="442467"/>
                      <a:pt x="268516" y="531329"/>
                      <a:pt x="317277" y="584634"/>
                    </a:cubicBezTo>
                    <a:cubicBezTo>
                      <a:pt x="360605" y="632004"/>
                      <a:pt x="375674" y="555117"/>
                      <a:pt x="372788" y="517429"/>
                    </a:cubicBezTo>
                    <a:cubicBezTo>
                      <a:pt x="366497" y="435554"/>
                      <a:pt x="294510" y="376343"/>
                      <a:pt x="241545" y="321483"/>
                    </a:cubicBezTo>
                    <a:cubicBezTo>
                      <a:pt x="181653" y="259459"/>
                      <a:pt x="115499" y="134656"/>
                      <a:pt x="179329" y="52648"/>
                    </a:cubicBezTo>
                    <a:cubicBezTo>
                      <a:pt x="216055" y="5456"/>
                      <a:pt x="309372" y="-5601"/>
                      <a:pt x="364528" y="2362"/>
                    </a:cubicBezTo>
                    <a:cubicBezTo>
                      <a:pt x="634488" y="41339"/>
                      <a:pt x="455477" y="390716"/>
                      <a:pt x="504563" y="429693"/>
                    </a:cubicBezTo>
                    <a:cubicBezTo>
                      <a:pt x="553650" y="468668"/>
                      <a:pt x="600086" y="400442"/>
                      <a:pt x="599968" y="296688"/>
                    </a:cubicBezTo>
                    <a:cubicBezTo>
                      <a:pt x="599849" y="192935"/>
                      <a:pt x="615733" y="116419"/>
                      <a:pt x="724001" y="149622"/>
                    </a:cubicBezTo>
                    <a:cubicBezTo>
                      <a:pt x="832270" y="182825"/>
                      <a:pt x="852890" y="453836"/>
                      <a:pt x="729256" y="557974"/>
                    </a:cubicBezTo>
                    <a:cubicBezTo>
                      <a:pt x="605623" y="662113"/>
                      <a:pt x="737013" y="775755"/>
                      <a:pt x="770201" y="701118"/>
                    </a:cubicBezTo>
                    <a:cubicBezTo>
                      <a:pt x="794167" y="647221"/>
                      <a:pt x="815232" y="506090"/>
                      <a:pt x="884480" y="490606"/>
                    </a:cubicBezTo>
                    <a:cubicBezTo>
                      <a:pt x="999868" y="464864"/>
                      <a:pt x="998166" y="700482"/>
                      <a:pt x="964948" y="755312"/>
                    </a:cubicBezTo>
                    <a:cubicBezTo>
                      <a:pt x="918393" y="832183"/>
                      <a:pt x="813130" y="848881"/>
                      <a:pt x="754347" y="915213"/>
                    </a:cubicBezTo>
                    <a:cubicBezTo>
                      <a:pt x="737265" y="934486"/>
                      <a:pt x="698718" y="982196"/>
                      <a:pt x="713699" y="1010366"/>
                    </a:cubicBezTo>
                    <a:cubicBezTo>
                      <a:pt x="734585" y="1049637"/>
                      <a:pt x="792864" y="1007627"/>
                      <a:pt x="814269" y="989419"/>
                    </a:cubicBezTo>
                    <a:cubicBezTo>
                      <a:pt x="862408" y="948490"/>
                      <a:pt x="929036" y="809416"/>
                      <a:pt x="996848" y="901772"/>
                    </a:cubicBezTo>
                    <a:cubicBezTo>
                      <a:pt x="1080618" y="1015813"/>
                      <a:pt x="940583" y="1184892"/>
                      <a:pt x="582545" y="1205024"/>
                    </a:cubicBezTo>
                    <a:close/>
                  </a:path>
                </a:pathLst>
              </a:custGeom>
              <a:solidFill>
                <a:srgbClr val="FF908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90" name="Google Shape;590;p9"/>
              <p:cNvSpPr/>
              <p:nvPr/>
            </p:nvSpPr>
            <p:spPr>
              <a:xfrm>
                <a:off x="7022329" y="4321723"/>
                <a:ext cx="190600" cy="918839"/>
              </a:xfrm>
              <a:custGeom>
                <a:avLst/>
                <a:gdLst/>
                <a:ahLst/>
                <a:cxnLst/>
                <a:rect l="l" t="t" r="r" b="b"/>
                <a:pathLst>
                  <a:path w="190600" h="918839" extrusionOk="0">
                    <a:moveTo>
                      <a:pt x="181909" y="918839"/>
                    </a:moveTo>
                    <a:cubicBezTo>
                      <a:pt x="186617" y="918839"/>
                      <a:pt x="190480" y="914457"/>
                      <a:pt x="190569" y="909720"/>
                    </a:cubicBezTo>
                    <a:cubicBezTo>
                      <a:pt x="190643" y="905635"/>
                      <a:pt x="196224" y="494455"/>
                      <a:pt x="16798" y="5811"/>
                    </a:cubicBezTo>
                    <a:cubicBezTo>
                      <a:pt x="15140" y="1326"/>
                      <a:pt x="10166" y="-1131"/>
                      <a:pt x="5681" y="512"/>
                    </a:cubicBezTo>
                    <a:cubicBezTo>
                      <a:pt x="1196" y="2155"/>
                      <a:pt x="-1114" y="7055"/>
                      <a:pt x="530" y="11555"/>
                    </a:cubicBezTo>
                    <a:cubicBezTo>
                      <a:pt x="178845" y="497193"/>
                      <a:pt x="173324" y="905368"/>
                      <a:pt x="173250" y="909439"/>
                    </a:cubicBezTo>
                    <a:cubicBezTo>
                      <a:pt x="173161" y="914220"/>
                      <a:pt x="176965" y="918839"/>
                      <a:pt x="181746" y="918839"/>
                    </a:cubicBezTo>
                    <a:cubicBezTo>
                      <a:pt x="181791" y="918839"/>
                      <a:pt x="181850" y="918839"/>
                      <a:pt x="181909" y="9188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91" name="Google Shape;591;p9"/>
            <p:cNvSpPr/>
            <p:nvPr/>
          </p:nvSpPr>
          <p:spPr>
            <a:xfrm>
              <a:off x="7119409" y="4465411"/>
              <a:ext cx="550110" cy="813713"/>
            </a:xfrm>
            <a:custGeom>
              <a:avLst/>
              <a:gdLst/>
              <a:ahLst/>
              <a:cxnLst/>
              <a:rect l="l" t="t" r="r" b="b"/>
              <a:pathLst>
                <a:path w="550110" h="813713" extrusionOk="0">
                  <a:moveTo>
                    <a:pt x="11110" y="618359"/>
                  </a:moveTo>
                  <a:cubicBezTo>
                    <a:pt x="43603" y="590707"/>
                    <a:pt x="112628" y="633946"/>
                    <a:pt x="141287" y="650392"/>
                  </a:cubicBezTo>
                  <a:cubicBezTo>
                    <a:pt x="157910" y="659925"/>
                    <a:pt x="180648" y="674566"/>
                    <a:pt x="200646" y="666069"/>
                  </a:cubicBezTo>
                  <a:cubicBezTo>
                    <a:pt x="221652" y="657143"/>
                    <a:pt x="220171" y="635101"/>
                    <a:pt x="207471" y="619484"/>
                  </a:cubicBezTo>
                  <a:cubicBezTo>
                    <a:pt x="184733" y="591521"/>
                    <a:pt x="141109" y="583839"/>
                    <a:pt x="109401" y="570205"/>
                  </a:cubicBezTo>
                  <a:cubicBezTo>
                    <a:pt x="75340" y="555565"/>
                    <a:pt x="44076" y="535625"/>
                    <a:pt x="27275" y="501253"/>
                  </a:cubicBezTo>
                  <a:cubicBezTo>
                    <a:pt x="13878" y="473853"/>
                    <a:pt x="10829" y="433337"/>
                    <a:pt x="25898" y="406337"/>
                  </a:cubicBezTo>
                  <a:cubicBezTo>
                    <a:pt x="67613" y="331642"/>
                    <a:pt x="128349" y="389935"/>
                    <a:pt x="162307" y="434492"/>
                  </a:cubicBezTo>
                  <a:cubicBezTo>
                    <a:pt x="178783" y="456119"/>
                    <a:pt x="215686" y="493348"/>
                    <a:pt x="243664" y="467858"/>
                  </a:cubicBezTo>
                  <a:cubicBezTo>
                    <a:pt x="273417" y="440739"/>
                    <a:pt x="247882" y="392378"/>
                    <a:pt x="224790" y="371062"/>
                  </a:cubicBezTo>
                  <a:cubicBezTo>
                    <a:pt x="194622" y="343203"/>
                    <a:pt x="158088" y="323826"/>
                    <a:pt x="125241" y="299608"/>
                  </a:cubicBezTo>
                  <a:cubicBezTo>
                    <a:pt x="95620" y="277774"/>
                    <a:pt x="65185" y="246480"/>
                    <a:pt x="84903" y="207756"/>
                  </a:cubicBezTo>
                  <a:cubicBezTo>
                    <a:pt x="100135" y="177840"/>
                    <a:pt x="138489" y="161290"/>
                    <a:pt x="171233" y="163821"/>
                  </a:cubicBezTo>
                  <a:cubicBezTo>
                    <a:pt x="246950" y="169683"/>
                    <a:pt x="258748" y="280231"/>
                    <a:pt x="308619" y="322671"/>
                  </a:cubicBezTo>
                  <a:cubicBezTo>
                    <a:pt x="326249" y="337681"/>
                    <a:pt x="366320" y="349612"/>
                    <a:pt x="387355" y="334884"/>
                  </a:cubicBezTo>
                  <a:cubicBezTo>
                    <a:pt x="408760" y="319858"/>
                    <a:pt x="394846" y="285516"/>
                    <a:pt x="387148" y="266776"/>
                  </a:cubicBezTo>
                  <a:cubicBezTo>
                    <a:pt x="364322" y="211220"/>
                    <a:pt x="200528" y="24985"/>
                    <a:pt x="336271" y="1596"/>
                  </a:cubicBezTo>
                  <a:cubicBezTo>
                    <a:pt x="370436" y="-4295"/>
                    <a:pt x="417524" y="6466"/>
                    <a:pt x="444361" y="28182"/>
                  </a:cubicBezTo>
                  <a:cubicBezTo>
                    <a:pt x="495002" y="69157"/>
                    <a:pt x="521884" y="150321"/>
                    <a:pt x="535221" y="211916"/>
                  </a:cubicBezTo>
                  <a:cubicBezTo>
                    <a:pt x="556212" y="308801"/>
                    <a:pt x="555013" y="416403"/>
                    <a:pt x="531595" y="512770"/>
                  </a:cubicBezTo>
                  <a:cubicBezTo>
                    <a:pt x="479829" y="725724"/>
                    <a:pt x="358149" y="794114"/>
                    <a:pt x="358149" y="794114"/>
                  </a:cubicBezTo>
                  <a:cubicBezTo>
                    <a:pt x="305525" y="811433"/>
                    <a:pt x="239726" y="819974"/>
                    <a:pt x="185177" y="808428"/>
                  </a:cubicBezTo>
                  <a:cubicBezTo>
                    <a:pt x="121051" y="794854"/>
                    <a:pt x="44357" y="747381"/>
                    <a:pt x="12650" y="688155"/>
                  </a:cubicBezTo>
                  <a:cubicBezTo>
                    <a:pt x="2391" y="669014"/>
                    <a:pt x="-9022" y="635471"/>
                    <a:pt x="11110" y="618359"/>
                  </a:cubicBezTo>
                  <a:close/>
                </a:path>
              </a:pathLst>
            </a:custGeom>
            <a:solidFill>
              <a:srgbClr val="AA80F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92" name="Google Shape;592;p9"/>
          <p:cNvSpPr txBox="1"/>
          <p:nvPr/>
        </p:nvSpPr>
        <p:spPr>
          <a:xfrm>
            <a:off x="436712" y="2624771"/>
            <a:ext cx="6034308" cy="1754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dirty="0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GOOGLE HELP / PAGALBOS CENTRAS</a:t>
            </a:r>
            <a:endParaRPr dirty="0"/>
          </a:p>
        </p:txBody>
      </p:sp>
      <p:sp>
        <p:nvSpPr>
          <p:cNvPr id="93" name="Rectangle 6">
            <a:extLst>
              <a:ext uri="{FF2B5EF4-FFF2-40B4-BE49-F238E27FC236}">
                <a16:creationId xmlns:a16="http://schemas.microsoft.com/office/drawing/2014/main" id="{54056BB5-2EBA-4E80-AB66-D81CB99397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004" y="6207833"/>
            <a:ext cx="10745249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t-LT" altLang="en-US" sz="900" b="1" i="0" u="none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ea typeface="Carlito"/>
                <a:cs typeface="Carlito"/>
              </a:rPr>
              <a:t>Socialiniai tinklai: nauda ir pavojai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t-LT" altLang="en-US" sz="900" b="0" i="0" u="none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ea typeface="Carlito"/>
                <a:cs typeface="Carlito"/>
              </a:rPr>
              <a:t>"Erasmus+" projekto ID numeris: 2020-1-UK01-KA201-078830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t-LT" altLang="en-US" sz="900" b="0" i="0" u="none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Arial" panose="020B0604020202020204" pitchFamily="34" charset="0"/>
                <a:ea typeface="Carlito"/>
                <a:cs typeface="Carlito"/>
              </a:rPr>
              <a:t>Europos Komisijos parama šio leidinio leidybai nereiškia, kad ji pritaria jo turiniui, kuris atspindi tik autorių požiūrį, ir Komisija negali būti laikoma atsakinga už bet kokį jame pateiktos informacijos panaudojimą.</a:t>
            </a:r>
            <a:endParaRPr kumimoji="0" lang="lt-LT" altLang="en-US" sz="1800" b="0" i="0" u="none" strike="noStrike" cap="none" normalizeH="0" baseline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500"/>
                                        <p:tgtEl>
                                          <p:spTgt spid="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300"/>
                                        <p:tgtEl>
                                          <p:spTgt spid="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500"/>
                                        <p:tgtEl>
                                          <p:spTgt spid="5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/>
                                        <p:tgtEl>
                                          <p:spTgt spid="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1220</Words>
  <Application>Microsoft Office PowerPoint</Application>
  <PresentationFormat>Widescreen</PresentationFormat>
  <Paragraphs>111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inherit</vt:lpstr>
      <vt:lpstr>Calibri</vt:lpstr>
      <vt:lpstr>Bebas Neue</vt:lpstr>
      <vt:lpstr>Carlito</vt:lpstr>
      <vt:lpstr>Quattrocento Sans</vt:lpstr>
      <vt:lpstr>Office Theme</vt:lpstr>
      <vt:lpstr>PowerPoint Presentation</vt:lpstr>
      <vt:lpstr>MOKYMOSI TIKSLAI</vt:lpstr>
      <vt:lpstr>Peržiūrėkite ir padiskutuokite</vt:lpstr>
      <vt:lpstr>“raudonos vėliavos” jausmas – “bloga nuojauta”</vt:lpstr>
      <vt:lpstr>SCAM / apgaulė</vt:lpstr>
      <vt:lpstr>Nuogos/-o nuotraukos (NUDES)</vt:lpstr>
      <vt:lpstr>diskusija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Vaiva Stanione</cp:lastModifiedBy>
  <cp:revision>3</cp:revision>
  <dcterms:created xsi:type="dcterms:W3CDTF">2021-05-17T09:51:15Z</dcterms:created>
  <dcterms:modified xsi:type="dcterms:W3CDTF">2021-12-21T08:05:18Z</dcterms:modified>
</cp:coreProperties>
</file>